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1.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1.xml" ContentType="application/vnd.openxmlformats-officedocument.presentationml.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3" r:id="rId2"/>
  </p:sldMasterIdLst>
  <p:notesMasterIdLst>
    <p:notesMasterId r:id="rId44"/>
  </p:notesMasterIdLst>
  <p:sldIdLst>
    <p:sldId id="256" r:id="rId3"/>
    <p:sldId id="338" r:id="rId4"/>
    <p:sldId id="336" r:id="rId5"/>
    <p:sldId id="291" r:id="rId6"/>
    <p:sldId id="341" r:id="rId7"/>
    <p:sldId id="258" r:id="rId8"/>
    <p:sldId id="274" r:id="rId9"/>
    <p:sldId id="288" r:id="rId10"/>
    <p:sldId id="301" r:id="rId11"/>
    <p:sldId id="302" r:id="rId12"/>
    <p:sldId id="343" r:id="rId13"/>
    <p:sldId id="259" r:id="rId14"/>
    <p:sldId id="342" r:id="rId15"/>
    <p:sldId id="335" r:id="rId16"/>
    <p:sldId id="278" r:id="rId17"/>
    <p:sldId id="262" r:id="rId18"/>
    <p:sldId id="261" r:id="rId19"/>
    <p:sldId id="264" r:id="rId20"/>
    <p:sldId id="265" r:id="rId21"/>
    <p:sldId id="266" r:id="rId22"/>
    <p:sldId id="267" r:id="rId23"/>
    <p:sldId id="337" r:id="rId24"/>
    <p:sldId id="269" r:id="rId25"/>
    <p:sldId id="271" r:id="rId26"/>
    <p:sldId id="272" r:id="rId27"/>
    <p:sldId id="273" r:id="rId28"/>
    <p:sldId id="275" r:id="rId29"/>
    <p:sldId id="276" r:id="rId30"/>
    <p:sldId id="279" r:id="rId31"/>
    <p:sldId id="340" r:id="rId32"/>
    <p:sldId id="280" r:id="rId33"/>
    <p:sldId id="281" r:id="rId34"/>
    <p:sldId id="282" r:id="rId35"/>
    <p:sldId id="283" r:id="rId36"/>
    <p:sldId id="284" r:id="rId37"/>
    <p:sldId id="285" r:id="rId38"/>
    <p:sldId id="286" r:id="rId39"/>
    <p:sldId id="287" r:id="rId40"/>
    <p:sldId id="289" r:id="rId41"/>
    <p:sldId id="290" r:id="rId42"/>
    <p:sldId id="292" r:id="rId43"/>
  </p:sldIdLst>
  <p:sldSz cx="9144000" cy="5143500" type="screen16x9"/>
  <p:notesSz cx="6858000" cy="9144000"/>
  <p:embeddedFontLst>
    <p:embeddedFont>
      <p:font typeface="Century Gothic" panose="020B0502020202020204" pitchFamily="34" charset="0"/>
      <p:regular r:id="rId45"/>
      <p:bold r:id="rId46"/>
      <p:italic r:id="rId47"/>
      <p:boldItalic r:id="rId48"/>
    </p:embeddedFont>
    <p:embeddedFont>
      <p:font typeface="Poppins" panose="020B0604020202020204" charset="0"/>
      <p:regular r:id="rId49"/>
    </p:embeddedFont>
    <p:embeddedFont>
      <p:font typeface="Bebas Neue" panose="020B0604020202020204" charset="0"/>
      <p:regular r:id="rId50"/>
    </p:embeddedFont>
    <p:embeddedFont>
      <p:font typeface="Calibri Light" panose="020F0302020204030204" pitchFamily="34" charset="0"/>
      <p:regular r:id="rId51"/>
      <p:italic r:id="rId52"/>
    </p:embeddedFont>
    <p:embeddedFont>
      <p:font typeface="Poppins SemiBold" panose="020B0604020202020204" charset="0"/>
      <p:regular r:id="rId53"/>
    </p:embeddedFont>
    <p:embeddedFont>
      <p:font typeface="PT Sans" panose="020B0604020202020204" charset="-52"/>
      <p:regular r:id="rId54"/>
    </p:embeddedFont>
    <p:embeddedFont>
      <p:font typeface="Calibri" panose="020F0502020204030204" pitchFamily="34"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Александр Даньшов" initials="АД"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a:srgbClr val="FFFFFF"/>
    <a:srgbClr val="00CC66"/>
    <a:srgbClr val="005681"/>
    <a:srgbClr val="E67316"/>
    <a:srgbClr val="0AD1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0353B45-807E-44B7-B230-43F733FBA4F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1" d="100"/>
          <a:sy n="141" d="100"/>
        </p:scale>
        <p:origin x="74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5" Type="http://schemas.openxmlformats.org/officeDocument/2006/relationships/slide" Target="slides/slide3.xml"/><Relationship Id="rId61"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8" Type="http://schemas.openxmlformats.org/officeDocument/2006/relationships/slide" Target="slides/slide6.xml"/><Relationship Id="rId51" Type="http://schemas.openxmlformats.org/officeDocument/2006/relationships/font" Target="fonts/font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commentAuthors" Target="commentAuthor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9-07T00:01:47.355" idx="1">
    <p:pos x="10" y="10"/>
    <p:text/>
  </p:cm>
</p:cmLst>
</file>

<file path=ppt/media/image1.jpeg>
</file>

<file path=ppt/media/image10.jpg>
</file>

<file path=ppt/media/image11.jpg>
</file>

<file path=ppt/media/image12.png>
</file>

<file path=ppt/media/image13.png>
</file>

<file path=ppt/media/image14.jpeg>
</file>

<file path=ppt/media/image15.png>
</file>

<file path=ppt/media/image16.jpeg>
</file>

<file path=ppt/media/image17.jpeg>
</file>

<file path=ppt/media/image18.png>
</file>

<file path=ppt/media/image19.jpeg>
</file>

<file path=ppt/media/image2.png>
</file>

<file path=ppt/media/image20.jpeg>
</file>

<file path=ppt/media/image21.png>
</file>

<file path=ppt/media/image22.png>
</file>

<file path=ppt/media/image23.jpeg>
</file>

<file path=ppt/media/image24.jpeg>
</file>

<file path=ppt/media/image3.png>
</file>

<file path=ppt/media/image4.png>
</file>

<file path=ppt/media/image5.jpe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2d4e97ef0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2d4e97ef0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12cdc6cee93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12cdc6cee93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12cdc6cee93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12cdc6cee93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24570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da052de2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da052de2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12d4e97ef00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12d4e97ef00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2da052de2e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2da052de2e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2d4e97ef00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2d4e97ef00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2da052de2e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2da052de2e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12da052de2e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12da052de2e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12cdc6cee93_0_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12cdc6cee93_0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12da052de2e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12da052de2e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12da052de2e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12da052de2e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12da052de2e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12da052de2e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12da052de2e_0_5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12da052de2e_0_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12cdc6cee9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2cdc6cee9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2da052de2e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2da052de2e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12cdc6cee93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12cdc6cee93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12cdc6cee93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12cdc6cee93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2cdc6cee93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2cdc6cee93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2cdc6cee93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2cdc6cee93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12cdc6cee93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12cdc6cee93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2d4e97ef0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2d4e97ef0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12cdc6cee93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12cdc6cee93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12cdc6cee93_0_4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12cdc6cee93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12cdc6cee93_0_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12cdc6cee93_0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12cdc6cee93_0_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12cdc6cee93_0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p:cNvGrpSpPr/>
        <p:nvPr/>
      </p:nvGrpSpPr>
      <p:grpSpPr>
        <a:xfrm>
          <a:off x="0" y="0"/>
          <a:ext cx="0" cy="0"/>
          <a:chOff x="0" y="0"/>
          <a:chExt cx="0" cy="0"/>
        </a:xfrm>
      </p:grpSpPr>
      <p:sp>
        <p:nvSpPr>
          <p:cNvPr id="824" name="Google Shape;824;g12cdc6cee93_0_4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 name="Google Shape;825;g12cdc6cee93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12cdc6cee93_0_8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12cdc6cee93_0_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12cdc6cee93_0_8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 name="Google Shape;870;g12cdc6cee93_0_8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12cdc6cee93_0_10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12cdc6cee93_0_10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12cdc6cee93_0_1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12cdc6cee93_0_1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12cdc6cee93_0_10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12cdc6cee93_0_10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12cdc6cee93_0_1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12cdc6cee93_0_1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2da052de2e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2da052de2e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2d4e97ef00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2d4e97ef00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12cdc6cee93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12cdc6cee93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12cdc6cee93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12cdc6cee93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12cdc6cee93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12cdc6cee93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1"/>
            </a:gs>
            <a:gs pos="100000">
              <a:schemeClr val="lt1"/>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926475" y="1039950"/>
            <a:ext cx="4649100" cy="19581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37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926475" y="3373050"/>
            <a:ext cx="2656200" cy="730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800">
                <a:solidFill>
                  <a:srgbClr val="666666"/>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0" y="4822125"/>
            <a:ext cx="1613100" cy="321300"/>
          </a:xfrm>
          <a:prstGeom prst="round1Rect">
            <a:avLst>
              <a:gd name="adj" fmla="val 50000"/>
            </a:avLst>
          </a:prstGeom>
          <a:gradFill>
            <a:gsLst>
              <a:gs pos="0">
                <a:srgbClr val="0AD1CA"/>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6286800" y="0"/>
            <a:ext cx="2857200" cy="321300"/>
          </a:xfrm>
          <a:prstGeom prst="round1Rect">
            <a:avLst>
              <a:gd name="adj" fmla="val 50000"/>
            </a:avLst>
          </a:prstGeom>
          <a:gradFill>
            <a:gsLst>
              <a:gs pos="0">
                <a:srgbClr val="0AD1CA"/>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BLANK_1_1">
    <p:bg>
      <p:bgPr>
        <a:gradFill>
          <a:gsLst>
            <a:gs pos="0">
              <a:schemeClr val="dk1"/>
            </a:gs>
            <a:gs pos="100000">
              <a:schemeClr val="lt1"/>
            </a:gs>
          </a:gsLst>
          <a:lin ang="5400700" scaled="0"/>
        </a:gradFill>
        <a:effectLst/>
      </p:bgPr>
    </p:bg>
    <p:spTree>
      <p:nvGrpSpPr>
        <p:cNvPr id="1" name="Shape 90"/>
        <p:cNvGrpSpPr/>
        <p:nvPr/>
      </p:nvGrpSpPr>
      <p:grpSpPr>
        <a:xfrm>
          <a:off x="0" y="0"/>
          <a:ext cx="0" cy="0"/>
          <a:chOff x="0" y="0"/>
          <a:chExt cx="0" cy="0"/>
        </a:xfrm>
      </p:grpSpPr>
      <p:sp>
        <p:nvSpPr>
          <p:cNvPr id="91" name="Google Shape;91;p15"/>
          <p:cNvSpPr txBox="1">
            <a:spLocks noGrp="1"/>
          </p:cNvSpPr>
          <p:nvPr>
            <p:ph type="title"/>
          </p:nvPr>
        </p:nvSpPr>
        <p:spPr>
          <a:xfrm>
            <a:off x="969750" y="3381325"/>
            <a:ext cx="33456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3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2" name="Google Shape;92;p15"/>
          <p:cNvSpPr txBox="1">
            <a:spLocks noGrp="1"/>
          </p:cNvSpPr>
          <p:nvPr>
            <p:ph type="subTitle" idx="1"/>
          </p:nvPr>
        </p:nvSpPr>
        <p:spPr>
          <a:xfrm>
            <a:off x="969750" y="1405475"/>
            <a:ext cx="7204500" cy="151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93" name="Google Shape;93;p15"/>
          <p:cNvSpPr/>
          <p:nvPr/>
        </p:nvSpPr>
        <p:spPr>
          <a:xfrm>
            <a:off x="0" y="4822125"/>
            <a:ext cx="1613100" cy="321300"/>
          </a:xfrm>
          <a:prstGeom prst="round1Rect">
            <a:avLst>
              <a:gd name="adj" fmla="val 50000"/>
            </a:avLst>
          </a:prstGeom>
          <a:gradFill>
            <a:gsLst>
              <a:gs pos="0">
                <a:srgbClr val="00CC66"/>
              </a:gs>
              <a:gs pos="78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rot="10800000">
            <a:off x="6286800" y="0"/>
            <a:ext cx="2857200" cy="321300"/>
          </a:xfrm>
          <a:prstGeom prst="round1Rect">
            <a:avLst>
              <a:gd name="adj" fmla="val 50000"/>
            </a:avLst>
          </a:prstGeom>
          <a:gradFill>
            <a:gsLst>
              <a:gs pos="0">
                <a:srgbClr val="00CC66"/>
              </a:gs>
              <a:gs pos="78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
    <p:bg>
      <p:bgPr>
        <a:gradFill>
          <a:gsLst>
            <a:gs pos="0">
              <a:schemeClr val="dk1"/>
            </a:gs>
            <a:gs pos="100000">
              <a:schemeClr val="lt1"/>
            </a:gs>
          </a:gsLst>
          <a:lin ang="18900732" scaled="0"/>
        </a:gradFill>
        <a:effectLst/>
      </p:bgPr>
    </p:bg>
    <p:spTree>
      <p:nvGrpSpPr>
        <p:cNvPr id="1" name="Shape 95"/>
        <p:cNvGrpSpPr/>
        <p:nvPr/>
      </p:nvGrpSpPr>
      <p:grpSpPr>
        <a:xfrm>
          <a:off x="0" y="0"/>
          <a:ext cx="0" cy="0"/>
          <a:chOff x="0" y="0"/>
          <a:chExt cx="0" cy="0"/>
        </a:xfrm>
      </p:grpSpPr>
      <p:sp>
        <p:nvSpPr>
          <p:cNvPr id="96" name="Google Shape;96;p16"/>
          <p:cNvSpPr txBox="1">
            <a:spLocks noGrp="1"/>
          </p:cNvSpPr>
          <p:nvPr>
            <p:ph type="title"/>
          </p:nvPr>
        </p:nvSpPr>
        <p:spPr>
          <a:xfrm>
            <a:off x="713225" y="1376788"/>
            <a:ext cx="2865300" cy="876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 name="Google Shape;97;p16"/>
          <p:cNvSpPr txBox="1">
            <a:spLocks noGrp="1"/>
          </p:cNvSpPr>
          <p:nvPr>
            <p:ph type="subTitle" idx="1"/>
          </p:nvPr>
        </p:nvSpPr>
        <p:spPr>
          <a:xfrm>
            <a:off x="713225" y="2753300"/>
            <a:ext cx="2865300" cy="10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6"/>
          <p:cNvSpPr/>
          <p:nvPr/>
        </p:nvSpPr>
        <p:spPr>
          <a:xfrm flipH="1">
            <a:off x="7530900" y="4822125"/>
            <a:ext cx="1613100" cy="321300"/>
          </a:xfrm>
          <a:prstGeom prst="round1Rect">
            <a:avLst>
              <a:gd name="adj" fmla="val 50000"/>
            </a:avLst>
          </a:prstGeom>
          <a:gradFill>
            <a:gsLst>
              <a:gs pos="0">
                <a:srgbClr val="00CC66"/>
              </a:gs>
              <a:gs pos="60000">
                <a:srgbClr val="008576"/>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6"/>
          <p:cNvSpPr/>
          <p:nvPr/>
        </p:nvSpPr>
        <p:spPr>
          <a:xfrm rot="10800000" flipH="1">
            <a:off x="0" y="0"/>
            <a:ext cx="2857500" cy="321300"/>
          </a:xfrm>
          <a:prstGeom prst="round1Rect">
            <a:avLst>
              <a:gd name="adj" fmla="val 50000"/>
            </a:avLst>
          </a:prstGeom>
          <a:gradFill>
            <a:gsLst>
              <a:gs pos="0">
                <a:srgbClr val="00CC66"/>
              </a:gs>
              <a:gs pos="60000">
                <a:srgbClr val="008576"/>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6"/>
          <p:cNvSpPr/>
          <p:nvPr/>
        </p:nvSpPr>
        <p:spPr>
          <a:xfrm>
            <a:off x="314375" y="4417950"/>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6"/>
          <p:cNvSpPr/>
          <p:nvPr/>
        </p:nvSpPr>
        <p:spPr>
          <a:xfrm>
            <a:off x="-777450" y="4417950"/>
            <a:ext cx="1490700" cy="1490700"/>
          </a:xfrm>
          <a:prstGeom prst="ellipse">
            <a:avLst/>
          </a:prstGeom>
          <a:gradFill>
            <a:gsLst>
              <a:gs pos="0">
                <a:srgbClr val="00CC66"/>
              </a:gs>
              <a:gs pos="60000">
                <a:srgbClr val="00857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6"/>
          <p:cNvSpPr/>
          <p:nvPr/>
        </p:nvSpPr>
        <p:spPr>
          <a:xfrm>
            <a:off x="7093500" y="-805900"/>
            <a:ext cx="1490700" cy="1490700"/>
          </a:xfrm>
          <a:prstGeom prst="ellipse">
            <a:avLst/>
          </a:prstGeom>
          <a:gradFill>
            <a:gsLst>
              <a:gs pos="0">
                <a:srgbClr val="00CC66"/>
              </a:gs>
              <a:gs pos="60000">
                <a:srgbClr val="00857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6"/>
          <p:cNvSpPr/>
          <p:nvPr/>
        </p:nvSpPr>
        <p:spPr>
          <a:xfrm>
            <a:off x="8176100" y="229275"/>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2">
  <p:cSld name="CUSTOM_4">
    <p:bg>
      <p:bgPr>
        <a:gradFill>
          <a:gsLst>
            <a:gs pos="0">
              <a:schemeClr val="dk1"/>
            </a:gs>
            <a:gs pos="100000">
              <a:schemeClr val="lt1"/>
            </a:gs>
          </a:gsLst>
          <a:lin ang="5400700" scaled="0"/>
        </a:gradFill>
        <a:effectLst/>
      </p:bgPr>
    </p:bg>
    <p:spTree>
      <p:nvGrpSpPr>
        <p:cNvPr id="1" name="Shape 104"/>
        <p:cNvGrpSpPr/>
        <p:nvPr/>
      </p:nvGrpSpPr>
      <p:grpSpPr>
        <a:xfrm>
          <a:off x="0" y="0"/>
          <a:ext cx="0" cy="0"/>
          <a:chOff x="0" y="0"/>
          <a:chExt cx="0" cy="0"/>
        </a:xfrm>
      </p:grpSpPr>
      <p:sp>
        <p:nvSpPr>
          <p:cNvPr id="105" name="Google Shape;105;p17"/>
          <p:cNvSpPr txBox="1">
            <a:spLocks noGrp="1"/>
          </p:cNvSpPr>
          <p:nvPr>
            <p:ph type="title"/>
          </p:nvPr>
        </p:nvSpPr>
        <p:spPr>
          <a:xfrm>
            <a:off x="4608363" y="1706900"/>
            <a:ext cx="28653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6" name="Google Shape;106;p17"/>
          <p:cNvSpPr txBox="1">
            <a:spLocks noGrp="1"/>
          </p:cNvSpPr>
          <p:nvPr>
            <p:ph type="subTitle" idx="1"/>
          </p:nvPr>
        </p:nvSpPr>
        <p:spPr>
          <a:xfrm>
            <a:off x="4608363" y="2692650"/>
            <a:ext cx="2865300" cy="10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7"/>
          <p:cNvSpPr/>
          <p:nvPr/>
        </p:nvSpPr>
        <p:spPr>
          <a:xfrm>
            <a:off x="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7"/>
          <p:cNvSpPr/>
          <p:nvPr/>
        </p:nvSpPr>
        <p:spPr>
          <a:xfrm rot="10800000">
            <a:off x="6286800" y="0"/>
            <a:ext cx="28572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7"/>
          <p:cNvSpPr/>
          <p:nvPr/>
        </p:nvSpPr>
        <p:spPr>
          <a:xfrm>
            <a:off x="-994650" y="-683500"/>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7"/>
          <p:cNvSpPr/>
          <p:nvPr/>
        </p:nvSpPr>
        <p:spPr>
          <a:xfrm>
            <a:off x="7603575" y="3720950"/>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7"/>
          <p:cNvSpPr/>
          <p:nvPr/>
        </p:nvSpPr>
        <p:spPr>
          <a:xfrm>
            <a:off x="6743375" y="4272225"/>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7"/>
          <p:cNvSpPr/>
          <p:nvPr/>
        </p:nvSpPr>
        <p:spPr>
          <a:xfrm>
            <a:off x="1015650" y="349000"/>
            <a:ext cx="381000" cy="3810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3">
  <p:cSld name="CUSTOM_4_1">
    <p:bg>
      <p:bgPr>
        <a:gradFill>
          <a:gsLst>
            <a:gs pos="0">
              <a:schemeClr val="dk1"/>
            </a:gs>
            <a:gs pos="100000">
              <a:schemeClr val="lt1"/>
            </a:gs>
          </a:gsLst>
          <a:lin ang="18900732" scaled="0"/>
        </a:gradFill>
        <a:effectLst/>
      </p:bgPr>
    </p:bg>
    <p:spTree>
      <p:nvGrpSpPr>
        <p:cNvPr id="1" name="Shape 113"/>
        <p:cNvGrpSpPr/>
        <p:nvPr/>
      </p:nvGrpSpPr>
      <p:grpSpPr>
        <a:xfrm>
          <a:off x="0" y="0"/>
          <a:ext cx="0" cy="0"/>
          <a:chOff x="0" y="0"/>
          <a:chExt cx="0" cy="0"/>
        </a:xfrm>
      </p:grpSpPr>
      <p:sp>
        <p:nvSpPr>
          <p:cNvPr id="114" name="Google Shape;114;p18"/>
          <p:cNvSpPr txBox="1">
            <a:spLocks noGrp="1"/>
          </p:cNvSpPr>
          <p:nvPr>
            <p:ph type="title"/>
          </p:nvPr>
        </p:nvSpPr>
        <p:spPr>
          <a:xfrm>
            <a:off x="1949025" y="1572175"/>
            <a:ext cx="28653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5" name="Google Shape;115;p18"/>
          <p:cNvSpPr txBox="1">
            <a:spLocks noGrp="1"/>
          </p:cNvSpPr>
          <p:nvPr>
            <p:ph type="subTitle" idx="1"/>
          </p:nvPr>
        </p:nvSpPr>
        <p:spPr>
          <a:xfrm>
            <a:off x="1949025" y="2557925"/>
            <a:ext cx="2865300" cy="10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18"/>
          <p:cNvSpPr/>
          <p:nvPr/>
        </p:nvSpPr>
        <p:spPr>
          <a:xfrm>
            <a:off x="0" y="4822200"/>
            <a:ext cx="2857500" cy="321300"/>
          </a:xfrm>
          <a:prstGeom prst="round1Rect">
            <a:avLst>
              <a:gd name="adj" fmla="val 50000"/>
            </a:avLst>
          </a:prstGeom>
          <a:gradFill>
            <a:gsLst>
              <a:gs pos="0">
                <a:srgbClr val="00CC66"/>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8"/>
          <p:cNvSpPr/>
          <p:nvPr/>
        </p:nvSpPr>
        <p:spPr>
          <a:xfrm rot="10800000">
            <a:off x="7527900" y="0"/>
            <a:ext cx="1616100" cy="321300"/>
          </a:xfrm>
          <a:prstGeom prst="round1Rect">
            <a:avLst>
              <a:gd name="adj" fmla="val 50000"/>
            </a:avLst>
          </a:prstGeom>
          <a:gradFill>
            <a:gsLst>
              <a:gs pos="0">
                <a:srgbClr val="00CC66"/>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8"/>
          <p:cNvSpPr/>
          <p:nvPr/>
        </p:nvSpPr>
        <p:spPr>
          <a:xfrm>
            <a:off x="6981300" y="4654725"/>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8"/>
          <p:cNvSpPr/>
          <p:nvPr/>
        </p:nvSpPr>
        <p:spPr>
          <a:xfrm>
            <a:off x="8430775" y="4136450"/>
            <a:ext cx="1490700" cy="14907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gradFill>
          <a:gsLst>
            <a:gs pos="0">
              <a:schemeClr val="dk1"/>
            </a:gs>
            <a:gs pos="100000">
              <a:schemeClr val="lt1"/>
            </a:gs>
          </a:gsLst>
          <a:lin ang="18900732" scaled="0"/>
        </a:gradFill>
        <a:effectLst/>
      </p:bgPr>
    </p:bg>
    <p:spTree>
      <p:nvGrpSpPr>
        <p:cNvPr id="1" name="Shape 120"/>
        <p:cNvGrpSpPr/>
        <p:nvPr/>
      </p:nvGrpSpPr>
      <p:grpSpPr>
        <a:xfrm>
          <a:off x="0" y="0"/>
          <a:ext cx="0" cy="0"/>
          <a:chOff x="0" y="0"/>
          <a:chExt cx="0" cy="0"/>
        </a:xfrm>
      </p:grpSpPr>
      <p:sp>
        <p:nvSpPr>
          <p:cNvPr id="121" name="Google Shape;121;p19"/>
          <p:cNvSpPr txBox="1">
            <a:spLocks noGrp="1"/>
          </p:cNvSpPr>
          <p:nvPr>
            <p:ph type="title"/>
          </p:nvPr>
        </p:nvSpPr>
        <p:spPr>
          <a:xfrm>
            <a:off x="713225" y="1456500"/>
            <a:ext cx="35193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300" b="0">
                <a:solidFill>
                  <a:schemeClr val="accent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 name="Google Shape;122;p19"/>
          <p:cNvSpPr txBox="1">
            <a:spLocks noGrp="1"/>
          </p:cNvSpPr>
          <p:nvPr>
            <p:ph type="title" idx="2"/>
          </p:nvPr>
        </p:nvSpPr>
        <p:spPr>
          <a:xfrm>
            <a:off x="4911425" y="1456500"/>
            <a:ext cx="35193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300" b="0">
                <a:solidFill>
                  <a:schemeClr val="accent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3" name="Google Shape;123;p19"/>
          <p:cNvSpPr txBox="1">
            <a:spLocks noGrp="1"/>
          </p:cNvSpPr>
          <p:nvPr>
            <p:ph type="subTitle" idx="1"/>
          </p:nvPr>
        </p:nvSpPr>
        <p:spPr>
          <a:xfrm>
            <a:off x="4911425" y="1965600"/>
            <a:ext cx="3519300" cy="229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100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124" name="Google Shape;124;p19"/>
          <p:cNvSpPr txBox="1">
            <a:spLocks noGrp="1"/>
          </p:cNvSpPr>
          <p:nvPr>
            <p:ph type="subTitle" idx="3"/>
          </p:nvPr>
        </p:nvSpPr>
        <p:spPr>
          <a:xfrm>
            <a:off x="713225" y="1965600"/>
            <a:ext cx="3519300" cy="229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100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125" name="Google Shape;125;p19"/>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panose="020B0606020202050201"/>
              <a:buNone/>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26" name="Google Shape;126;p19"/>
          <p:cNvSpPr/>
          <p:nvPr/>
        </p:nvSpPr>
        <p:spPr>
          <a:xfrm flipH="1">
            <a:off x="6286800" y="4822125"/>
            <a:ext cx="2857200" cy="321300"/>
          </a:xfrm>
          <a:prstGeom prst="round1Rect">
            <a:avLst>
              <a:gd name="adj" fmla="val 50000"/>
            </a:avLst>
          </a:prstGeom>
          <a:gradFill>
            <a:gsLst>
              <a:gs pos="0">
                <a:srgbClr val="00CC66"/>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9"/>
          <p:cNvSpPr/>
          <p:nvPr/>
        </p:nvSpPr>
        <p:spPr>
          <a:xfrm rot="10800000" flipH="1">
            <a:off x="0" y="0"/>
            <a:ext cx="1613100" cy="321300"/>
          </a:xfrm>
          <a:prstGeom prst="round1Rect">
            <a:avLst>
              <a:gd name="adj" fmla="val 50000"/>
            </a:avLst>
          </a:prstGeom>
          <a:gradFill>
            <a:gsLst>
              <a:gs pos="0">
                <a:srgbClr val="00CC66"/>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9"/>
          <p:cNvSpPr/>
          <p:nvPr/>
        </p:nvSpPr>
        <p:spPr>
          <a:xfrm>
            <a:off x="-777475" y="4424625"/>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bg>
      <p:bgPr>
        <a:gradFill>
          <a:gsLst>
            <a:gs pos="0">
              <a:schemeClr val="dk1"/>
            </a:gs>
            <a:gs pos="100000">
              <a:schemeClr val="lt1"/>
            </a:gs>
          </a:gsLst>
          <a:lin ang="18900732" scaled="0"/>
        </a:gradFill>
        <a:effectLst/>
      </p:bgPr>
    </p:bg>
    <p:spTree>
      <p:nvGrpSpPr>
        <p:cNvPr id="1" name="Shape 129"/>
        <p:cNvGrpSpPr/>
        <p:nvPr/>
      </p:nvGrpSpPr>
      <p:grpSpPr>
        <a:xfrm>
          <a:off x="0" y="0"/>
          <a:ext cx="0" cy="0"/>
          <a:chOff x="0" y="0"/>
          <a:chExt cx="0" cy="0"/>
        </a:xfrm>
      </p:grpSpPr>
      <p:sp>
        <p:nvSpPr>
          <p:cNvPr id="130" name="Google Shape;130;p20"/>
          <p:cNvSpPr txBox="1">
            <a:spLocks noGrp="1"/>
          </p:cNvSpPr>
          <p:nvPr>
            <p:ph type="title"/>
          </p:nvPr>
        </p:nvSpPr>
        <p:spPr>
          <a:xfrm>
            <a:off x="4572000" y="1355075"/>
            <a:ext cx="25473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300" b="0">
                <a:solidFill>
                  <a:schemeClr val="accent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1" name="Google Shape;131;p20"/>
          <p:cNvSpPr txBox="1">
            <a:spLocks noGrp="1"/>
          </p:cNvSpPr>
          <p:nvPr>
            <p:ph type="title" idx="2"/>
          </p:nvPr>
        </p:nvSpPr>
        <p:spPr>
          <a:xfrm>
            <a:off x="4572000" y="2836825"/>
            <a:ext cx="25473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300" b="0">
                <a:solidFill>
                  <a:schemeClr val="accent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2" name="Google Shape;132;p20"/>
          <p:cNvSpPr txBox="1">
            <a:spLocks noGrp="1"/>
          </p:cNvSpPr>
          <p:nvPr>
            <p:ph type="subTitle" idx="1"/>
          </p:nvPr>
        </p:nvSpPr>
        <p:spPr>
          <a:xfrm>
            <a:off x="4572000" y="3193525"/>
            <a:ext cx="2547300" cy="59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133" name="Google Shape;133;p20"/>
          <p:cNvSpPr txBox="1">
            <a:spLocks noGrp="1"/>
          </p:cNvSpPr>
          <p:nvPr>
            <p:ph type="subTitle" idx="3"/>
          </p:nvPr>
        </p:nvSpPr>
        <p:spPr>
          <a:xfrm>
            <a:off x="4572000" y="1711775"/>
            <a:ext cx="2547300" cy="59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134" name="Google Shape;134;p20"/>
          <p:cNvSpPr txBox="1">
            <a:spLocks noGrp="1"/>
          </p:cNvSpPr>
          <p:nvPr>
            <p:ph type="title" idx="4"/>
          </p:nvPr>
        </p:nvSpPr>
        <p:spPr>
          <a:xfrm>
            <a:off x="4572000" y="539500"/>
            <a:ext cx="38586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panose="020B0606020202050201"/>
              <a:buNone/>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35" name="Google Shape;135;p20"/>
          <p:cNvSpPr/>
          <p:nvPr/>
        </p:nvSpPr>
        <p:spPr>
          <a:xfrm>
            <a:off x="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0"/>
          <p:cNvSpPr/>
          <p:nvPr/>
        </p:nvSpPr>
        <p:spPr>
          <a:xfrm rot="10800000">
            <a:off x="6286800" y="0"/>
            <a:ext cx="28572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gradFill>
          <a:gsLst>
            <a:gs pos="0">
              <a:schemeClr val="dk1"/>
            </a:gs>
            <a:gs pos="100000">
              <a:schemeClr val="lt1"/>
            </a:gs>
          </a:gsLst>
          <a:lin ang="16200038" scaled="0"/>
        </a:gradFill>
        <a:effectLst/>
      </p:bgPr>
    </p:bg>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1765025" y="1571750"/>
            <a:ext cx="23937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9" name="Google Shape;139;p21"/>
          <p:cNvSpPr txBox="1">
            <a:spLocks noGrp="1"/>
          </p:cNvSpPr>
          <p:nvPr>
            <p:ph type="subTitle" idx="1"/>
          </p:nvPr>
        </p:nvSpPr>
        <p:spPr>
          <a:xfrm>
            <a:off x="1765025" y="1928450"/>
            <a:ext cx="2393700" cy="80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1"/>
          <p:cNvSpPr txBox="1">
            <a:spLocks noGrp="1"/>
          </p:cNvSpPr>
          <p:nvPr>
            <p:ph type="title" idx="2"/>
          </p:nvPr>
        </p:nvSpPr>
        <p:spPr>
          <a:xfrm>
            <a:off x="3901039" y="3122750"/>
            <a:ext cx="23937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1" name="Google Shape;141;p21"/>
          <p:cNvSpPr txBox="1">
            <a:spLocks noGrp="1"/>
          </p:cNvSpPr>
          <p:nvPr>
            <p:ph type="subTitle" idx="3"/>
          </p:nvPr>
        </p:nvSpPr>
        <p:spPr>
          <a:xfrm>
            <a:off x="3901044" y="3479450"/>
            <a:ext cx="2393700" cy="80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21"/>
          <p:cNvSpPr txBox="1">
            <a:spLocks noGrp="1"/>
          </p:cNvSpPr>
          <p:nvPr>
            <p:ph type="title" idx="4"/>
          </p:nvPr>
        </p:nvSpPr>
        <p:spPr>
          <a:xfrm>
            <a:off x="6037014" y="1571750"/>
            <a:ext cx="23937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3" name="Google Shape;143;p21"/>
          <p:cNvSpPr txBox="1">
            <a:spLocks noGrp="1"/>
          </p:cNvSpPr>
          <p:nvPr>
            <p:ph type="subTitle" idx="5"/>
          </p:nvPr>
        </p:nvSpPr>
        <p:spPr>
          <a:xfrm>
            <a:off x="6037024" y="1928450"/>
            <a:ext cx="2393700" cy="80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21"/>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panose="020B0606020202050201"/>
              <a:buNone/>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45" name="Google Shape;145;p21"/>
          <p:cNvSpPr/>
          <p:nvPr/>
        </p:nvSpPr>
        <p:spPr>
          <a:xfrm>
            <a:off x="0" y="4822200"/>
            <a:ext cx="2857500" cy="321300"/>
          </a:xfrm>
          <a:prstGeom prst="round1Rect">
            <a:avLst>
              <a:gd name="adj" fmla="val 50000"/>
            </a:avLst>
          </a:prstGeom>
          <a:gradFill>
            <a:gsLst>
              <a:gs pos="0">
                <a:srgbClr val="00CC66"/>
              </a:gs>
              <a:gs pos="88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rot="10800000">
            <a:off x="7527900" y="0"/>
            <a:ext cx="1616100" cy="321300"/>
          </a:xfrm>
          <a:prstGeom prst="round1Rect">
            <a:avLst>
              <a:gd name="adj" fmla="val 50000"/>
            </a:avLst>
          </a:prstGeom>
          <a:gradFill>
            <a:gsLst>
              <a:gs pos="0">
                <a:srgbClr val="00CC66"/>
              </a:gs>
              <a:gs pos="88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81300" y="4654725"/>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8430775" y="4136450"/>
            <a:ext cx="1490700" cy="1490700"/>
          </a:xfrm>
          <a:prstGeom prst="ellipse">
            <a:avLst/>
          </a:prstGeom>
          <a:gradFill>
            <a:gsLst>
              <a:gs pos="0">
                <a:srgbClr val="00CC66"/>
              </a:gs>
              <a:gs pos="88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gradFill>
          <a:gsLst>
            <a:gs pos="0">
              <a:schemeClr val="dk1"/>
            </a:gs>
            <a:gs pos="100000">
              <a:schemeClr val="lt1"/>
            </a:gs>
          </a:gsLst>
          <a:lin ang="5400700" scaled="0"/>
        </a:gradFill>
        <a:effectLst/>
      </p:bgPr>
    </p:bg>
    <p:spTree>
      <p:nvGrpSpPr>
        <p:cNvPr id="1" name="Shape 149"/>
        <p:cNvGrpSpPr/>
        <p:nvPr/>
      </p:nvGrpSpPr>
      <p:grpSpPr>
        <a:xfrm>
          <a:off x="0" y="0"/>
          <a:ext cx="0" cy="0"/>
          <a:chOff x="0" y="0"/>
          <a:chExt cx="0" cy="0"/>
        </a:xfrm>
      </p:grpSpPr>
      <p:sp>
        <p:nvSpPr>
          <p:cNvPr id="150" name="Google Shape;150;p22"/>
          <p:cNvSpPr txBox="1">
            <a:spLocks noGrp="1"/>
          </p:cNvSpPr>
          <p:nvPr>
            <p:ph type="title"/>
          </p:nvPr>
        </p:nvSpPr>
        <p:spPr>
          <a:xfrm>
            <a:off x="2145808" y="1635275"/>
            <a:ext cx="21390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1" name="Google Shape;151;p22"/>
          <p:cNvSpPr txBox="1">
            <a:spLocks noGrp="1"/>
          </p:cNvSpPr>
          <p:nvPr>
            <p:ph type="subTitle" idx="1"/>
          </p:nvPr>
        </p:nvSpPr>
        <p:spPr>
          <a:xfrm>
            <a:off x="2145808" y="1991975"/>
            <a:ext cx="2139000" cy="59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22"/>
          <p:cNvSpPr txBox="1">
            <a:spLocks noGrp="1"/>
          </p:cNvSpPr>
          <p:nvPr>
            <p:ph type="title" idx="2"/>
          </p:nvPr>
        </p:nvSpPr>
        <p:spPr>
          <a:xfrm>
            <a:off x="5910993" y="1635275"/>
            <a:ext cx="21390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3" name="Google Shape;153;p22"/>
          <p:cNvSpPr txBox="1">
            <a:spLocks noGrp="1"/>
          </p:cNvSpPr>
          <p:nvPr>
            <p:ph type="subTitle" idx="3"/>
          </p:nvPr>
        </p:nvSpPr>
        <p:spPr>
          <a:xfrm>
            <a:off x="5910986" y="1991975"/>
            <a:ext cx="2139000" cy="59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 name="Google Shape;154;p22"/>
          <p:cNvSpPr txBox="1">
            <a:spLocks noGrp="1"/>
          </p:cNvSpPr>
          <p:nvPr>
            <p:ph type="title" idx="4"/>
          </p:nvPr>
        </p:nvSpPr>
        <p:spPr>
          <a:xfrm>
            <a:off x="2145808" y="3068675"/>
            <a:ext cx="21390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5" name="Google Shape;155;p22"/>
          <p:cNvSpPr txBox="1">
            <a:spLocks noGrp="1"/>
          </p:cNvSpPr>
          <p:nvPr>
            <p:ph type="subTitle" idx="5"/>
          </p:nvPr>
        </p:nvSpPr>
        <p:spPr>
          <a:xfrm>
            <a:off x="2145808" y="3425375"/>
            <a:ext cx="2139000" cy="59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 name="Google Shape;156;p22"/>
          <p:cNvSpPr txBox="1">
            <a:spLocks noGrp="1"/>
          </p:cNvSpPr>
          <p:nvPr>
            <p:ph type="title" idx="6"/>
          </p:nvPr>
        </p:nvSpPr>
        <p:spPr>
          <a:xfrm>
            <a:off x="5910993" y="3068675"/>
            <a:ext cx="21390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7" name="Google Shape;157;p22"/>
          <p:cNvSpPr txBox="1">
            <a:spLocks noGrp="1"/>
          </p:cNvSpPr>
          <p:nvPr>
            <p:ph type="subTitle" idx="7"/>
          </p:nvPr>
        </p:nvSpPr>
        <p:spPr>
          <a:xfrm>
            <a:off x="5910986" y="3425375"/>
            <a:ext cx="2139000" cy="59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8" name="Google Shape;158;p22"/>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panose="020B0606020202050201"/>
              <a:buNone/>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59" name="Google Shape;159;p22"/>
          <p:cNvSpPr/>
          <p:nvPr/>
        </p:nvSpPr>
        <p:spPr>
          <a:xfrm>
            <a:off x="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rot="10800000">
            <a:off x="6286800" y="0"/>
            <a:ext cx="28572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6634050" y="4608575"/>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7">
    <p:bg>
      <p:bgPr>
        <a:gradFill>
          <a:gsLst>
            <a:gs pos="0">
              <a:schemeClr val="dk1"/>
            </a:gs>
            <a:gs pos="100000">
              <a:schemeClr val="lt1"/>
            </a:gs>
          </a:gsLst>
          <a:lin ang="16200038" scaled="0"/>
        </a:gradFill>
        <a:effectLst/>
      </p:bgPr>
    </p:bg>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2138151" y="1291150"/>
            <a:ext cx="21543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4" name="Google Shape;164;p23"/>
          <p:cNvSpPr txBox="1">
            <a:spLocks noGrp="1"/>
          </p:cNvSpPr>
          <p:nvPr>
            <p:ph type="subTitle" idx="1"/>
          </p:nvPr>
        </p:nvSpPr>
        <p:spPr>
          <a:xfrm>
            <a:off x="2138163" y="1647850"/>
            <a:ext cx="2154300" cy="54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3"/>
          <p:cNvSpPr txBox="1">
            <a:spLocks noGrp="1"/>
          </p:cNvSpPr>
          <p:nvPr>
            <p:ph type="title" idx="2"/>
          </p:nvPr>
        </p:nvSpPr>
        <p:spPr>
          <a:xfrm>
            <a:off x="5903326" y="1291138"/>
            <a:ext cx="21543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6" name="Google Shape;166;p23"/>
          <p:cNvSpPr txBox="1">
            <a:spLocks noGrp="1"/>
          </p:cNvSpPr>
          <p:nvPr>
            <p:ph type="subTitle" idx="3"/>
          </p:nvPr>
        </p:nvSpPr>
        <p:spPr>
          <a:xfrm>
            <a:off x="5903338" y="1647838"/>
            <a:ext cx="2154300" cy="54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23"/>
          <p:cNvSpPr txBox="1">
            <a:spLocks noGrp="1"/>
          </p:cNvSpPr>
          <p:nvPr>
            <p:ph type="title" idx="4"/>
          </p:nvPr>
        </p:nvSpPr>
        <p:spPr>
          <a:xfrm>
            <a:off x="2138151" y="2419150"/>
            <a:ext cx="21543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8" name="Google Shape;168;p23"/>
          <p:cNvSpPr txBox="1">
            <a:spLocks noGrp="1"/>
          </p:cNvSpPr>
          <p:nvPr>
            <p:ph type="subTitle" idx="5"/>
          </p:nvPr>
        </p:nvSpPr>
        <p:spPr>
          <a:xfrm>
            <a:off x="2138163" y="2775850"/>
            <a:ext cx="2154300" cy="54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 name="Google Shape;169;p23"/>
          <p:cNvSpPr txBox="1">
            <a:spLocks noGrp="1"/>
          </p:cNvSpPr>
          <p:nvPr>
            <p:ph type="title" idx="6"/>
          </p:nvPr>
        </p:nvSpPr>
        <p:spPr>
          <a:xfrm>
            <a:off x="5903326" y="2419138"/>
            <a:ext cx="21543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0" name="Google Shape;170;p23"/>
          <p:cNvSpPr txBox="1">
            <a:spLocks noGrp="1"/>
          </p:cNvSpPr>
          <p:nvPr>
            <p:ph type="subTitle" idx="7"/>
          </p:nvPr>
        </p:nvSpPr>
        <p:spPr>
          <a:xfrm>
            <a:off x="5903338" y="2775838"/>
            <a:ext cx="2154300" cy="54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23"/>
          <p:cNvSpPr txBox="1">
            <a:spLocks noGrp="1"/>
          </p:cNvSpPr>
          <p:nvPr>
            <p:ph type="title" idx="8"/>
          </p:nvPr>
        </p:nvSpPr>
        <p:spPr>
          <a:xfrm>
            <a:off x="2138151" y="3547150"/>
            <a:ext cx="21543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2" name="Google Shape;172;p23"/>
          <p:cNvSpPr txBox="1">
            <a:spLocks noGrp="1"/>
          </p:cNvSpPr>
          <p:nvPr>
            <p:ph type="subTitle" idx="9"/>
          </p:nvPr>
        </p:nvSpPr>
        <p:spPr>
          <a:xfrm>
            <a:off x="2138163" y="3903850"/>
            <a:ext cx="2154300" cy="54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3"/>
          <p:cNvSpPr txBox="1">
            <a:spLocks noGrp="1"/>
          </p:cNvSpPr>
          <p:nvPr>
            <p:ph type="title" idx="13"/>
          </p:nvPr>
        </p:nvSpPr>
        <p:spPr>
          <a:xfrm>
            <a:off x="5903326" y="3547138"/>
            <a:ext cx="21543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 name="Google Shape;174;p23"/>
          <p:cNvSpPr txBox="1">
            <a:spLocks noGrp="1"/>
          </p:cNvSpPr>
          <p:nvPr>
            <p:ph type="subTitle" idx="14"/>
          </p:nvPr>
        </p:nvSpPr>
        <p:spPr>
          <a:xfrm>
            <a:off x="5903338" y="3903838"/>
            <a:ext cx="2154300" cy="54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3"/>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panose="020B0606020202050201"/>
              <a:buNone/>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76" name="Google Shape;176;p23"/>
          <p:cNvSpPr/>
          <p:nvPr/>
        </p:nvSpPr>
        <p:spPr>
          <a:xfrm>
            <a:off x="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CUSTOM_8">
    <p:bg>
      <p:bgPr>
        <a:gradFill>
          <a:gsLst>
            <a:gs pos="0">
              <a:schemeClr val="dk1"/>
            </a:gs>
            <a:gs pos="100000">
              <a:schemeClr val="lt1"/>
            </a:gs>
          </a:gsLst>
          <a:lin ang="16200038" scaled="0"/>
        </a:gradFill>
        <a:effectLst/>
      </p:bgPr>
    </p:bg>
    <p:spTree>
      <p:nvGrpSpPr>
        <p:cNvPr id="1" name="Shape 177"/>
        <p:cNvGrpSpPr/>
        <p:nvPr/>
      </p:nvGrpSpPr>
      <p:grpSpPr>
        <a:xfrm>
          <a:off x="0" y="0"/>
          <a:ext cx="0" cy="0"/>
          <a:chOff x="0" y="0"/>
          <a:chExt cx="0" cy="0"/>
        </a:xfrm>
      </p:grpSpPr>
      <p:sp>
        <p:nvSpPr>
          <p:cNvPr id="178" name="Google Shape;178;p24"/>
          <p:cNvSpPr txBox="1">
            <a:spLocks noGrp="1"/>
          </p:cNvSpPr>
          <p:nvPr>
            <p:ph type="title" hasCustomPrompt="1"/>
          </p:nvPr>
        </p:nvSpPr>
        <p:spPr>
          <a:xfrm>
            <a:off x="941825" y="1041350"/>
            <a:ext cx="3723600" cy="6297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45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9" name="Google Shape;179;p24"/>
          <p:cNvSpPr txBox="1">
            <a:spLocks noGrp="1"/>
          </p:cNvSpPr>
          <p:nvPr>
            <p:ph type="subTitle" idx="1"/>
          </p:nvPr>
        </p:nvSpPr>
        <p:spPr>
          <a:xfrm>
            <a:off x="941825" y="1971450"/>
            <a:ext cx="3723600" cy="38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180" name="Google Shape;180;p24"/>
          <p:cNvSpPr txBox="1">
            <a:spLocks noGrp="1"/>
          </p:cNvSpPr>
          <p:nvPr>
            <p:ph type="title" idx="2" hasCustomPrompt="1"/>
          </p:nvPr>
        </p:nvSpPr>
        <p:spPr>
          <a:xfrm>
            <a:off x="941825" y="2788450"/>
            <a:ext cx="3723600" cy="6297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45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1" name="Google Shape;181;p24"/>
          <p:cNvSpPr txBox="1">
            <a:spLocks noGrp="1"/>
          </p:cNvSpPr>
          <p:nvPr>
            <p:ph type="subTitle" idx="3"/>
          </p:nvPr>
        </p:nvSpPr>
        <p:spPr>
          <a:xfrm>
            <a:off x="941825" y="3718550"/>
            <a:ext cx="3723600" cy="38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182" name="Google Shape;182;p24"/>
          <p:cNvSpPr/>
          <p:nvPr/>
        </p:nvSpPr>
        <p:spPr>
          <a:xfrm rot="10800000" flipH="1">
            <a:off x="0" y="0"/>
            <a:ext cx="28575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4"/>
          <p:cNvSpPr/>
          <p:nvPr/>
        </p:nvSpPr>
        <p:spPr>
          <a:xfrm>
            <a:off x="-1335175" y="4178450"/>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4"/>
          <p:cNvSpPr/>
          <p:nvPr/>
        </p:nvSpPr>
        <p:spPr>
          <a:xfrm flipH="1">
            <a:off x="753090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4"/>
          <p:cNvSpPr/>
          <p:nvPr/>
        </p:nvSpPr>
        <p:spPr>
          <a:xfrm>
            <a:off x="5725350" y="-951500"/>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dk1"/>
            </a:gs>
            <a:gs pos="100000">
              <a:schemeClr val="lt1"/>
            </a:gs>
          </a:gsLst>
          <a:lin ang="5400012" scaled="0"/>
        </a:gra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713225" y="2221675"/>
            <a:ext cx="4387800" cy="6780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713225" y="982925"/>
            <a:ext cx="1126200" cy="8889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rgbClr val="E6731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713225" y="2899550"/>
            <a:ext cx="2369400" cy="5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 name="Google Shape;17;p3"/>
          <p:cNvSpPr/>
          <p:nvPr/>
        </p:nvSpPr>
        <p:spPr>
          <a:xfrm rot="10800000" flipH="1">
            <a:off x="0" y="0"/>
            <a:ext cx="2857500" cy="321300"/>
          </a:xfrm>
          <a:prstGeom prst="round1Rect">
            <a:avLst>
              <a:gd name="adj" fmla="val 50000"/>
            </a:avLst>
          </a:prstGeom>
          <a:gradFill>
            <a:gsLst>
              <a:gs pos="0">
                <a:srgbClr val="005681"/>
              </a:gs>
              <a:gs pos="100000">
                <a:srgbClr val="0AD1CA"/>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flipH="1">
            <a:off x="7530900" y="4822125"/>
            <a:ext cx="1613100" cy="321300"/>
          </a:xfrm>
          <a:prstGeom prst="round1Rect">
            <a:avLst>
              <a:gd name="adj" fmla="val 50000"/>
            </a:avLst>
          </a:prstGeom>
          <a:gradFill>
            <a:gsLst>
              <a:gs pos="0">
                <a:srgbClr val="005681"/>
              </a:gs>
              <a:gs pos="100000">
                <a:srgbClr val="0AD1CA"/>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1">
  <p:cSld name="CUSTOM_8_1">
    <p:bg>
      <p:bgPr>
        <a:gradFill>
          <a:gsLst>
            <a:gs pos="0">
              <a:schemeClr val="dk1"/>
            </a:gs>
            <a:gs pos="100000">
              <a:schemeClr val="lt1"/>
            </a:gs>
          </a:gsLst>
          <a:lin ang="5400700" scaled="0"/>
        </a:gradFill>
        <a:effectLst/>
      </p:bgPr>
    </p:bg>
    <p:spTree>
      <p:nvGrpSpPr>
        <p:cNvPr id="1" name="Shape 186"/>
        <p:cNvGrpSpPr/>
        <p:nvPr/>
      </p:nvGrpSpPr>
      <p:grpSpPr>
        <a:xfrm>
          <a:off x="0" y="0"/>
          <a:ext cx="0" cy="0"/>
          <a:chOff x="0" y="0"/>
          <a:chExt cx="0" cy="0"/>
        </a:xfrm>
      </p:grpSpPr>
      <p:sp>
        <p:nvSpPr>
          <p:cNvPr id="187" name="Google Shape;187;p25"/>
          <p:cNvSpPr txBox="1">
            <a:spLocks noGrp="1"/>
          </p:cNvSpPr>
          <p:nvPr>
            <p:ph type="title" hasCustomPrompt="1"/>
          </p:nvPr>
        </p:nvSpPr>
        <p:spPr>
          <a:xfrm>
            <a:off x="2323344" y="1200050"/>
            <a:ext cx="10146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8" name="Google Shape;188;p25"/>
          <p:cNvSpPr txBox="1">
            <a:spLocks noGrp="1"/>
          </p:cNvSpPr>
          <p:nvPr>
            <p:ph type="title" idx="2"/>
          </p:nvPr>
        </p:nvSpPr>
        <p:spPr>
          <a:xfrm>
            <a:off x="2323344" y="1830650"/>
            <a:ext cx="21801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9" name="Google Shape;189;p25"/>
          <p:cNvSpPr txBox="1">
            <a:spLocks noGrp="1"/>
          </p:cNvSpPr>
          <p:nvPr>
            <p:ph type="subTitle" idx="1"/>
          </p:nvPr>
        </p:nvSpPr>
        <p:spPr>
          <a:xfrm>
            <a:off x="2323344" y="2187350"/>
            <a:ext cx="21801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25"/>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panose="020B0606020202050201"/>
              <a:buNone/>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91" name="Google Shape;191;p25"/>
          <p:cNvSpPr txBox="1">
            <a:spLocks noGrp="1"/>
          </p:cNvSpPr>
          <p:nvPr>
            <p:ph type="title" idx="4" hasCustomPrompt="1"/>
          </p:nvPr>
        </p:nvSpPr>
        <p:spPr>
          <a:xfrm>
            <a:off x="6250644" y="1200050"/>
            <a:ext cx="10146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2" name="Google Shape;192;p25"/>
          <p:cNvSpPr txBox="1">
            <a:spLocks noGrp="1"/>
          </p:cNvSpPr>
          <p:nvPr>
            <p:ph type="title" idx="5"/>
          </p:nvPr>
        </p:nvSpPr>
        <p:spPr>
          <a:xfrm>
            <a:off x="6250644" y="1830650"/>
            <a:ext cx="21801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3" name="Google Shape;193;p25"/>
          <p:cNvSpPr txBox="1">
            <a:spLocks noGrp="1"/>
          </p:cNvSpPr>
          <p:nvPr>
            <p:ph type="subTitle" idx="6"/>
          </p:nvPr>
        </p:nvSpPr>
        <p:spPr>
          <a:xfrm>
            <a:off x="6250644" y="2187350"/>
            <a:ext cx="21801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 name="Google Shape;194;p25"/>
          <p:cNvSpPr txBox="1">
            <a:spLocks noGrp="1"/>
          </p:cNvSpPr>
          <p:nvPr>
            <p:ph type="title" idx="7" hasCustomPrompt="1"/>
          </p:nvPr>
        </p:nvSpPr>
        <p:spPr>
          <a:xfrm>
            <a:off x="2323344" y="2956325"/>
            <a:ext cx="10146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5" name="Google Shape;195;p25"/>
          <p:cNvSpPr txBox="1">
            <a:spLocks noGrp="1"/>
          </p:cNvSpPr>
          <p:nvPr>
            <p:ph type="title" idx="8"/>
          </p:nvPr>
        </p:nvSpPr>
        <p:spPr>
          <a:xfrm>
            <a:off x="2323344" y="3586925"/>
            <a:ext cx="21801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6" name="Google Shape;196;p25"/>
          <p:cNvSpPr txBox="1">
            <a:spLocks noGrp="1"/>
          </p:cNvSpPr>
          <p:nvPr>
            <p:ph type="subTitle" idx="9"/>
          </p:nvPr>
        </p:nvSpPr>
        <p:spPr>
          <a:xfrm>
            <a:off x="2323344" y="3943625"/>
            <a:ext cx="21801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25"/>
          <p:cNvSpPr txBox="1">
            <a:spLocks noGrp="1"/>
          </p:cNvSpPr>
          <p:nvPr>
            <p:ph type="title" idx="13" hasCustomPrompt="1"/>
          </p:nvPr>
        </p:nvSpPr>
        <p:spPr>
          <a:xfrm>
            <a:off x="6250644" y="2956325"/>
            <a:ext cx="10146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8" name="Google Shape;198;p25"/>
          <p:cNvSpPr txBox="1">
            <a:spLocks noGrp="1"/>
          </p:cNvSpPr>
          <p:nvPr>
            <p:ph type="title" idx="14"/>
          </p:nvPr>
        </p:nvSpPr>
        <p:spPr>
          <a:xfrm>
            <a:off x="6250644" y="3586925"/>
            <a:ext cx="21801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9" name="Google Shape;199;p25"/>
          <p:cNvSpPr txBox="1">
            <a:spLocks noGrp="1"/>
          </p:cNvSpPr>
          <p:nvPr>
            <p:ph type="subTitle" idx="15"/>
          </p:nvPr>
        </p:nvSpPr>
        <p:spPr>
          <a:xfrm>
            <a:off x="6250644" y="3943625"/>
            <a:ext cx="21801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25"/>
          <p:cNvSpPr/>
          <p:nvPr/>
        </p:nvSpPr>
        <p:spPr>
          <a:xfrm>
            <a:off x="0" y="4822200"/>
            <a:ext cx="28575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10">
    <p:bg>
      <p:bgPr>
        <a:gradFill>
          <a:gsLst>
            <a:gs pos="0">
              <a:schemeClr val="dk1"/>
            </a:gs>
            <a:gs pos="100000">
              <a:schemeClr val="lt1"/>
            </a:gs>
          </a:gsLst>
          <a:lin ang="5400700" scaled="0"/>
        </a:gradFill>
        <a:effectLst/>
      </p:bgPr>
    </p:bg>
    <p:spTree>
      <p:nvGrpSpPr>
        <p:cNvPr id="1" name="Shape 201"/>
        <p:cNvGrpSpPr/>
        <p:nvPr/>
      </p:nvGrpSpPr>
      <p:grpSpPr>
        <a:xfrm>
          <a:off x="0" y="0"/>
          <a:ext cx="0" cy="0"/>
          <a:chOff x="0" y="0"/>
          <a:chExt cx="0" cy="0"/>
        </a:xfrm>
      </p:grpSpPr>
      <p:sp>
        <p:nvSpPr>
          <p:cNvPr id="202" name="Google Shape;202;p2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panose="020B0606020202050201"/>
              <a:buNone/>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203" name="Google Shape;203;p26"/>
          <p:cNvSpPr/>
          <p:nvPr/>
        </p:nvSpPr>
        <p:spPr>
          <a:xfrm>
            <a:off x="0" y="4822125"/>
            <a:ext cx="1613100" cy="321300"/>
          </a:xfrm>
          <a:prstGeom prst="round1Rect">
            <a:avLst>
              <a:gd name="adj" fmla="val 50000"/>
            </a:avLst>
          </a:prstGeom>
          <a:gradFill>
            <a:gsLst>
              <a:gs pos="0">
                <a:srgbClr val="00CC66"/>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
    <p:bg>
      <p:bgPr>
        <a:gradFill>
          <a:gsLst>
            <a:gs pos="0">
              <a:schemeClr val="dk1"/>
            </a:gs>
            <a:gs pos="100000">
              <a:schemeClr val="lt1"/>
            </a:gs>
          </a:gsLst>
          <a:lin ang="5400700" scaled="0"/>
        </a:gradFill>
        <a:effectLst/>
      </p:bgPr>
    </p:bg>
    <p:spTree>
      <p:nvGrpSpPr>
        <p:cNvPr id="1" name="Shape 204"/>
        <p:cNvGrpSpPr/>
        <p:nvPr/>
      </p:nvGrpSpPr>
      <p:grpSpPr>
        <a:xfrm>
          <a:off x="0" y="0"/>
          <a:ext cx="0" cy="0"/>
          <a:chOff x="0" y="0"/>
          <a:chExt cx="0" cy="0"/>
        </a:xfrm>
      </p:grpSpPr>
      <p:sp>
        <p:nvSpPr>
          <p:cNvPr id="205" name="Google Shape;205;p27"/>
          <p:cNvSpPr txBox="1">
            <a:spLocks noGrp="1"/>
          </p:cNvSpPr>
          <p:nvPr>
            <p:ph type="title"/>
          </p:nvPr>
        </p:nvSpPr>
        <p:spPr>
          <a:xfrm>
            <a:off x="713225" y="539500"/>
            <a:ext cx="4057500" cy="873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6" name="Google Shape;206;p27"/>
          <p:cNvSpPr txBox="1">
            <a:spLocks noGrp="1"/>
          </p:cNvSpPr>
          <p:nvPr>
            <p:ph type="subTitle" idx="1"/>
          </p:nvPr>
        </p:nvSpPr>
        <p:spPr>
          <a:xfrm>
            <a:off x="713225" y="1863269"/>
            <a:ext cx="4057500" cy="116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27"/>
          <p:cNvSpPr txBox="1"/>
          <p:nvPr/>
        </p:nvSpPr>
        <p:spPr>
          <a:xfrm>
            <a:off x="713225" y="3679100"/>
            <a:ext cx="4057500" cy="608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100">
                <a:solidFill>
                  <a:schemeClr val="dk2"/>
                </a:solidFill>
                <a:latin typeface="Poppins" panose="00000500000000000000"/>
                <a:ea typeface="Poppins" panose="00000500000000000000"/>
                <a:cs typeface="Poppins" panose="00000500000000000000"/>
                <a:sym typeface="Poppins" panose="00000500000000000000"/>
              </a:rPr>
              <a:t>CREDITS: This presentation template was created by </a:t>
            </a:r>
            <a:r>
              <a:rPr lang="en-GB" sz="1100" b="1">
                <a:solidFill>
                  <a:schemeClr val="dk2"/>
                </a:solidFill>
                <a:uFill>
                  <a:noFill/>
                </a:uFill>
                <a:latin typeface="Poppins" panose="00000500000000000000"/>
                <a:ea typeface="Poppins" panose="00000500000000000000"/>
                <a:cs typeface="Poppins" panose="00000500000000000000"/>
                <a:sym typeface="Poppins" panose="00000500000000000000"/>
                <a:hlinkClick r:id="rId2"/>
              </a:rPr>
              <a:t>Slidesgo</a:t>
            </a:r>
            <a:r>
              <a:rPr lang="en-GB" sz="1100">
                <a:solidFill>
                  <a:schemeClr val="dk2"/>
                </a:solidFill>
                <a:latin typeface="Poppins" panose="00000500000000000000"/>
                <a:ea typeface="Poppins" panose="00000500000000000000"/>
                <a:cs typeface="Poppins" panose="00000500000000000000"/>
                <a:sym typeface="Poppins" panose="00000500000000000000"/>
              </a:rPr>
              <a:t>, including icons by </a:t>
            </a:r>
            <a:r>
              <a:rPr lang="en-GB" sz="1100" b="1">
                <a:solidFill>
                  <a:schemeClr val="dk2"/>
                </a:solidFill>
                <a:uFill>
                  <a:noFill/>
                </a:uFill>
                <a:latin typeface="Poppins" panose="00000500000000000000"/>
                <a:ea typeface="Poppins" panose="00000500000000000000"/>
                <a:cs typeface="Poppins" panose="00000500000000000000"/>
                <a:sym typeface="Poppins" panose="00000500000000000000"/>
                <a:hlinkClick r:id="rId3"/>
              </a:rPr>
              <a:t>Flaticon</a:t>
            </a:r>
            <a:r>
              <a:rPr lang="en-GB" sz="1100" b="1">
                <a:solidFill>
                  <a:schemeClr val="dk2"/>
                </a:solidFill>
                <a:latin typeface="Poppins" panose="00000500000000000000"/>
                <a:ea typeface="Poppins" panose="00000500000000000000"/>
                <a:cs typeface="Poppins" panose="00000500000000000000"/>
                <a:sym typeface="Poppins" panose="00000500000000000000"/>
              </a:rPr>
              <a:t> </a:t>
            </a:r>
            <a:r>
              <a:rPr lang="en-GB" sz="1100">
                <a:solidFill>
                  <a:schemeClr val="dk2"/>
                </a:solidFill>
                <a:latin typeface="Poppins" panose="00000500000000000000"/>
                <a:ea typeface="Poppins" panose="00000500000000000000"/>
                <a:cs typeface="Poppins" panose="00000500000000000000"/>
                <a:sym typeface="Poppins" panose="00000500000000000000"/>
              </a:rPr>
              <a:t>and infographics &amp; images by </a:t>
            </a:r>
            <a:r>
              <a:rPr lang="en-GB" sz="1100" b="1">
                <a:solidFill>
                  <a:schemeClr val="dk2"/>
                </a:solidFill>
                <a:uFill>
                  <a:noFill/>
                </a:uFill>
                <a:latin typeface="Poppins" panose="00000500000000000000"/>
                <a:ea typeface="Poppins" panose="00000500000000000000"/>
                <a:cs typeface="Poppins" panose="00000500000000000000"/>
                <a:sym typeface="Poppins" panose="00000500000000000000"/>
                <a:hlinkClick r:id="rId4"/>
              </a:rPr>
              <a:t>Freepik</a:t>
            </a:r>
            <a:endParaRPr sz="1100" b="1">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208" name="Google Shape;208;p27"/>
          <p:cNvSpPr/>
          <p:nvPr/>
        </p:nvSpPr>
        <p:spPr>
          <a:xfrm flipH="1">
            <a:off x="753090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7"/>
          <p:cNvSpPr/>
          <p:nvPr/>
        </p:nvSpPr>
        <p:spPr>
          <a:xfrm rot="10800000" flipH="1">
            <a:off x="0" y="0"/>
            <a:ext cx="28575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6054600" y="-1095425"/>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a:off x="-777450" y="44179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CUSTOM_9">
    <p:bg>
      <p:bgPr>
        <a:gradFill>
          <a:gsLst>
            <a:gs pos="0">
              <a:schemeClr val="dk1"/>
            </a:gs>
            <a:gs pos="100000">
              <a:schemeClr val="lt1"/>
            </a:gs>
          </a:gsLst>
          <a:lin ang="5400700" scaled="0"/>
        </a:gradFill>
        <a:effectLst/>
      </p:bgPr>
    </p:bg>
    <p:spTree>
      <p:nvGrpSpPr>
        <p:cNvPr id="1" name="Shape 212"/>
        <p:cNvGrpSpPr/>
        <p:nvPr/>
      </p:nvGrpSpPr>
      <p:grpSpPr>
        <a:xfrm>
          <a:off x="0" y="0"/>
          <a:ext cx="0" cy="0"/>
          <a:chOff x="0" y="0"/>
          <a:chExt cx="0" cy="0"/>
        </a:xfrm>
      </p:grpSpPr>
      <p:sp>
        <p:nvSpPr>
          <p:cNvPr id="213" name="Google Shape;213;p28"/>
          <p:cNvSpPr/>
          <p:nvPr/>
        </p:nvSpPr>
        <p:spPr>
          <a:xfrm rot="10800000" flipH="1">
            <a:off x="0" y="0"/>
            <a:ext cx="28575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flipH="1">
            <a:off x="6286800" y="4822125"/>
            <a:ext cx="28572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8"/>
          <p:cNvSpPr/>
          <p:nvPr/>
        </p:nvSpPr>
        <p:spPr>
          <a:xfrm>
            <a:off x="-542100" y="4363450"/>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a:off x="8430775" y="-818150"/>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713225" y="479020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9_1">
    <p:bg>
      <p:bgPr>
        <a:gradFill>
          <a:gsLst>
            <a:gs pos="0">
              <a:schemeClr val="dk1"/>
            </a:gs>
            <a:gs pos="100000">
              <a:schemeClr val="lt1"/>
            </a:gs>
          </a:gsLst>
          <a:lin ang="18900732" scaled="0"/>
        </a:gradFill>
        <a:effectLst/>
      </p:bgPr>
    </p:bg>
    <p:spTree>
      <p:nvGrpSpPr>
        <p:cNvPr id="1" name="Shape 218"/>
        <p:cNvGrpSpPr/>
        <p:nvPr/>
      </p:nvGrpSpPr>
      <p:grpSpPr>
        <a:xfrm>
          <a:off x="0" y="0"/>
          <a:ext cx="0" cy="0"/>
          <a:chOff x="0" y="0"/>
          <a:chExt cx="0" cy="0"/>
        </a:xfrm>
      </p:grpSpPr>
      <p:sp>
        <p:nvSpPr>
          <p:cNvPr id="219" name="Google Shape;219;p29"/>
          <p:cNvSpPr/>
          <p:nvPr/>
        </p:nvSpPr>
        <p:spPr>
          <a:xfrm>
            <a:off x="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rot="10800000">
            <a:off x="7527900" y="0"/>
            <a:ext cx="1616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561150" y="-818150"/>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8239950" y="4237275"/>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713225" y="-39140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143000" y="841772"/>
            <a:ext cx="6858000" cy="1790700"/>
          </a:xfrm>
        </p:spPr>
        <p:txBody>
          <a:bodyPr anchor="b"/>
          <a:lstStyle>
            <a:lvl1pPr algn="ctr">
              <a:defRPr sz="4500"/>
            </a:lvl1pPr>
          </a:lstStyle>
          <a:p>
            <a:r>
              <a:rPr lang="ru-RU" smtClean="0"/>
              <a:t>Образец заголовка</a:t>
            </a:r>
            <a:endParaRPr lang="ru-RU"/>
          </a:p>
        </p:txBody>
      </p:sp>
      <p:sp>
        <p:nvSpPr>
          <p:cNvPr id="3" name="Подзаголовок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pPr defTabSz="685800">
              <a:buClrTx/>
            </a:pPr>
            <a:fld id="{16EDD5A5-7D8E-42FF-B07F-1B3DB60CDD1C}" type="datetimeFigureOut">
              <a:rPr lang="ru-RU" kern="1200" smtClean="0">
                <a:solidFill>
                  <a:prstClr val="black">
                    <a:tint val="75000"/>
                  </a:prstClr>
                </a:solidFill>
                <a:latin typeface="Calibri" panose="020F0502020204030204"/>
                <a:ea typeface="+mn-ea"/>
                <a:cs typeface="+mn-cs"/>
              </a:rPr>
              <a:t>11.09.2024</a:t>
            </a:fld>
            <a:endParaRPr lang="ru-RU" kern="1200">
              <a:solidFill>
                <a:prstClr val="black">
                  <a:tint val="75000"/>
                </a:prstClr>
              </a:solidFill>
              <a:latin typeface="Calibri" panose="020F0502020204030204"/>
              <a:ea typeface="+mn-ea"/>
              <a:cs typeface="+mn-cs"/>
            </a:endParaRPr>
          </a:p>
        </p:txBody>
      </p:sp>
      <p:sp>
        <p:nvSpPr>
          <p:cNvPr id="5" name="Нижний колонтитул 4"/>
          <p:cNvSpPr>
            <a:spLocks noGrp="1"/>
          </p:cNvSpPr>
          <p:nvPr>
            <p:ph type="ftr" sz="quarter" idx="11"/>
          </p:nvPr>
        </p:nvSpPr>
        <p:spPr/>
        <p:txBody>
          <a:bodyPr/>
          <a:lstStyle/>
          <a:p>
            <a:pPr defTabSz="685800">
              <a:buClrTx/>
            </a:pPr>
            <a:endParaRPr lang="ru-RU" kern="1200">
              <a:solidFill>
                <a:prstClr val="black">
                  <a:tint val="75000"/>
                </a:prstClr>
              </a:solidFill>
              <a:latin typeface="Calibri" panose="020F0502020204030204"/>
              <a:ea typeface="+mn-ea"/>
              <a:cs typeface="+mn-cs"/>
            </a:endParaRPr>
          </a:p>
        </p:txBody>
      </p:sp>
      <p:sp>
        <p:nvSpPr>
          <p:cNvPr id="6" name="Номер слайда 5"/>
          <p:cNvSpPr>
            <a:spLocks noGrp="1"/>
          </p:cNvSpPr>
          <p:nvPr>
            <p:ph type="sldNum" sz="quarter" idx="12"/>
          </p:nvPr>
        </p:nvSpPr>
        <p:spPr/>
        <p:txBody>
          <a:bodyPr/>
          <a:lstStyle/>
          <a:p>
            <a:pPr defTabSz="685800">
              <a:buClrTx/>
            </a:pPr>
            <a:fld id="{120C3166-D280-4734-93C1-ED61B55BA8D0}" type="slidenum">
              <a:rPr lang="ru-RU" kern="1200" smtClean="0">
                <a:solidFill>
                  <a:prstClr val="black">
                    <a:tint val="75000"/>
                  </a:prstClr>
                </a:solidFill>
                <a:latin typeface="Calibri" panose="020F0502020204030204"/>
                <a:ea typeface="+mn-ea"/>
                <a:cs typeface="+mn-cs"/>
              </a:rPr>
              <a:t>‹#›</a:t>
            </a:fld>
            <a:endParaRPr lang="ru-RU" kern="1200">
              <a:solidFill>
                <a:prstClr val="black">
                  <a:tint val="75000"/>
                </a:prstClr>
              </a:solidFill>
              <a:latin typeface="Calibri" panose="020F0502020204030204"/>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dk1"/>
            </a:gs>
            <a:gs pos="100000">
              <a:schemeClr val="lt1"/>
            </a:gs>
          </a:gsLst>
          <a:lin ang="18900044" scaled="0"/>
        </a:grad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1267638" y="2711350"/>
            <a:ext cx="29424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300" b="0">
                <a:solidFill>
                  <a:schemeClr val="accent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 name="Google Shape;29;p5"/>
          <p:cNvSpPr txBox="1">
            <a:spLocks noGrp="1"/>
          </p:cNvSpPr>
          <p:nvPr>
            <p:ph type="title" idx="2"/>
          </p:nvPr>
        </p:nvSpPr>
        <p:spPr>
          <a:xfrm>
            <a:off x="4933895" y="2711350"/>
            <a:ext cx="29424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300" b="0">
                <a:solidFill>
                  <a:schemeClr val="accent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 name="Google Shape;30;p5"/>
          <p:cNvSpPr txBox="1">
            <a:spLocks noGrp="1"/>
          </p:cNvSpPr>
          <p:nvPr>
            <p:ph type="subTitle" idx="1"/>
          </p:nvPr>
        </p:nvSpPr>
        <p:spPr>
          <a:xfrm>
            <a:off x="4933895" y="3068050"/>
            <a:ext cx="2942400" cy="100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1" name="Google Shape;31;p5"/>
          <p:cNvSpPr txBox="1">
            <a:spLocks noGrp="1"/>
          </p:cNvSpPr>
          <p:nvPr>
            <p:ph type="subTitle" idx="3"/>
          </p:nvPr>
        </p:nvSpPr>
        <p:spPr>
          <a:xfrm>
            <a:off x="1267638" y="3068050"/>
            <a:ext cx="2942400" cy="100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2" name="Google Shape;32;p5"/>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panose="020B0606020202050201"/>
              <a:buNone/>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33" name="Google Shape;33;p5"/>
          <p:cNvSpPr/>
          <p:nvPr/>
        </p:nvSpPr>
        <p:spPr>
          <a:xfrm>
            <a:off x="0" y="4822200"/>
            <a:ext cx="2857500" cy="321300"/>
          </a:xfrm>
          <a:prstGeom prst="round1Rect">
            <a:avLst>
              <a:gd name="adj" fmla="val 50000"/>
            </a:avLst>
          </a:prstGeom>
          <a:gradFill>
            <a:gsLst>
              <a:gs pos="0">
                <a:srgbClr val="005681"/>
              </a:gs>
              <a:gs pos="100000">
                <a:srgbClr val="0AD1CA"/>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dk1"/>
            </a:gs>
            <a:gs pos="100000">
              <a:schemeClr val="lt1"/>
            </a:gs>
          </a:gsLst>
          <a:lin ang="10801400" scaled="0"/>
        </a:gradFill>
        <a:effectLst/>
      </p:bgPr>
    </p:bg>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panose="020B0606020202050201"/>
              <a:buNone/>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36" name="Google Shape;36;p6"/>
          <p:cNvSpPr/>
          <p:nvPr/>
        </p:nvSpPr>
        <p:spPr>
          <a:xfrm flipH="1">
            <a:off x="7530900" y="4822125"/>
            <a:ext cx="1613100" cy="321300"/>
          </a:xfrm>
          <a:prstGeom prst="round1Rect">
            <a:avLst>
              <a:gd name="adj" fmla="val 50000"/>
            </a:avLst>
          </a:prstGeom>
          <a:gradFill>
            <a:gsLst>
              <a:gs pos="0">
                <a:srgbClr val="005681"/>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p:nvPr/>
        </p:nvSpPr>
        <p:spPr>
          <a:xfrm rot="10800000" flipH="1">
            <a:off x="0" y="0"/>
            <a:ext cx="1613100" cy="321300"/>
          </a:xfrm>
          <a:prstGeom prst="round1Rect">
            <a:avLst>
              <a:gd name="adj" fmla="val 50000"/>
            </a:avLst>
          </a:prstGeom>
          <a:gradFill>
            <a:gsLst>
              <a:gs pos="0">
                <a:srgbClr val="005681"/>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6"/>
          <p:cNvSpPr/>
          <p:nvPr/>
        </p:nvSpPr>
        <p:spPr>
          <a:xfrm>
            <a:off x="-777475" y="4424625"/>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dk1"/>
            </a:gs>
            <a:gs pos="100000">
              <a:schemeClr val="lt1"/>
            </a:gs>
          </a:gsLst>
          <a:lin ang="18900732" scaled="0"/>
        </a:gradFill>
        <a:effectLst/>
      </p:bgPr>
    </p:bg>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3915300" y="1481575"/>
            <a:ext cx="4515600" cy="18702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7" name="Google Shape;47;p8"/>
          <p:cNvSpPr/>
          <p:nvPr/>
        </p:nvSpPr>
        <p:spPr>
          <a:xfrm>
            <a:off x="0" y="4822125"/>
            <a:ext cx="1613100" cy="321300"/>
          </a:xfrm>
          <a:prstGeom prst="round1Rect">
            <a:avLst>
              <a:gd name="adj" fmla="val 50000"/>
            </a:avLst>
          </a:prstGeom>
          <a:gradFill>
            <a:gsLst>
              <a:gs pos="0">
                <a:srgbClr val="005681"/>
              </a:gs>
              <a:gs pos="100000">
                <a:srgbClr val="0AD1CA"/>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p:nvPr/>
        </p:nvSpPr>
        <p:spPr>
          <a:xfrm rot="10800000">
            <a:off x="6286800" y="0"/>
            <a:ext cx="2857200" cy="321300"/>
          </a:xfrm>
          <a:prstGeom prst="round1Rect">
            <a:avLst>
              <a:gd name="adj" fmla="val 50000"/>
            </a:avLst>
          </a:prstGeom>
          <a:gradFill>
            <a:gsLst>
              <a:gs pos="0">
                <a:srgbClr val="005681"/>
              </a:gs>
              <a:gs pos="100000">
                <a:srgbClr val="0AD1CA"/>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p:nvPr/>
        </p:nvSpPr>
        <p:spPr>
          <a:xfrm>
            <a:off x="289325" y="-1046750"/>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1"/>
            </a:gs>
            <a:gs pos="100000">
              <a:schemeClr val="lt1"/>
            </a:gs>
          </a:gsLst>
          <a:lin ang="16200038" scaled="0"/>
        </a:gradFill>
        <a:effectLst/>
      </p:bgPr>
    </p:bg>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3338275" y="1415713"/>
            <a:ext cx="5092500" cy="715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 name="Google Shape;52;p9"/>
          <p:cNvSpPr txBox="1">
            <a:spLocks noGrp="1"/>
          </p:cNvSpPr>
          <p:nvPr>
            <p:ph type="subTitle" idx="1"/>
          </p:nvPr>
        </p:nvSpPr>
        <p:spPr>
          <a:xfrm>
            <a:off x="3338275" y="2543688"/>
            <a:ext cx="5092500" cy="11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 name="Google Shape;53;p9"/>
          <p:cNvSpPr/>
          <p:nvPr/>
        </p:nvSpPr>
        <p:spPr>
          <a:xfrm flipH="1">
            <a:off x="6286800" y="4822125"/>
            <a:ext cx="2857200" cy="321300"/>
          </a:xfrm>
          <a:prstGeom prst="round1Rect">
            <a:avLst>
              <a:gd name="adj" fmla="val 50000"/>
            </a:avLst>
          </a:prstGeom>
          <a:gradFill>
            <a:gsLst>
              <a:gs pos="0">
                <a:srgbClr val="0AD1CA"/>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p:nvPr/>
        </p:nvSpPr>
        <p:spPr>
          <a:xfrm rot="10800000" flipH="1">
            <a:off x="0" y="0"/>
            <a:ext cx="1613100" cy="321300"/>
          </a:xfrm>
          <a:prstGeom prst="round1Rect">
            <a:avLst>
              <a:gd name="adj" fmla="val 50000"/>
            </a:avLst>
          </a:prstGeom>
          <a:gradFill>
            <a:gsLst>
              <a:gs pos="0">
                <a:srgbClr val="0AD1CA"/>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sp>
        <p:nvSpPr>
          <p:cNvPr id="56" name="Google Shape;56;p10"/>
          <p:cNvSpPr/>
          <p:nvPr/>
        </p:nvSpPr>
        <p:spPr>
          <a:xfrm>
            <a:off x="-904525" y="1831800"/>
            <a:ext cx="4698300" cy="46989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0"/>
          <p:cNvSpPr/>
          <p:nvPr/>
        </p:nvSpPr>
        <p:spPr>
          <a:xfrm>
            <a:off x="2580750" y="3936625"/>
            <a:ext cx="2162700" cy="2162700"/>
          </a:xfrm>
          <a:prstGeom prst="ellipse">
            <a:avLst/>
          </a:prstGeom>
          <a:gradFill>
            <a:gsLst>
              <a:gs pos="0">
                <a:srgbClr val="005681"/>
              </a:gs>
              <a:gs pos="100000">
                <a:srgbClr val="00CC66"/>
              </a:gs>
              <a:gs pos="70000">
                <a:srgbClr val="0AD1C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p:nvPr/>
        </p:nvSpPr>
        <p:spPr>
          <a:xfrm>
            <a:off x="-390175" y="1831800"/>
            <a:ext cx="856500" cy="856500"/>
          </a:xfrm>
          <a:prstGeom prst="ellipse">
            <a:avLst/>
          </a:prstGeom>
          <a:gradFill>
            <a:gsLst>
              <a:gs pos="0">
                <a:srgbClr val="005681"/>
              </a:gs>
              <a:gs pos="99149">
                <a:srgbClr val="00CC66"/>
              </a:gs>
              <a:gs pos="73000">
                <a:srgbClr val="0AD1C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title"/>
          </p:nvPr>
        </p:nvSpPr>
        <p:spPr>
          <a:xfrm>
            <a:off x="713225" y="2508375"/>
            <a:ext cx="2260500" cy="188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gradFill>
          <a:gsLst>
            <a:gs pos="0">
              <a:schemeClr val="dk1"/>
            </a:gs>
            <a:gs pos="100000">
              <a:schemeClr val="lt1"/>
            </a:gs>
          </a:gsLst>
          <a:lin ang="10800025" scaled="0"/>
        </a:gradFill>
        <a:effectLst/>
      </p:bgPr>
    </p:bg>
    <p:spTree>
      <p:nvGrpSpPr>
        <p:cNvPr id="1" name="Shape 68"/>
        <p:cNvGrpSpPr/>
        <p:nvPr/>
      </p:nvGrpSpPr>
      <p:grpSpPr>
        <a:xfrm>
          <a:off x="0" y="0"/>
          <a:ext cx="0" cy="0"/>
          <a:chOff x="0" y="0"/>
          <a:chExt cx="0" cy="0"/>
        </a:xfrm>
      </p:grpSpPr>
      <p:sp>
        <p:nvSpPr>
          <p:cNvPr id="69" name="Google Shape;69;p13"/>
          <p:cNvSpPr txBox="1">
            <a:spLocks noGrp="1"/>
          </p:cNvSpPr>
          <p:nvPr>
            <p:ph type="title"/>
          </p:nvPr>
        </p:nvSpPr>
        <p:spPr>
          <a:xfrm>
            <a:off x="1772463" y="1654725"/>
            <a:ext cx="26385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0" name="Google Shape;70;p13"/>
          <p:cNvSpPr txBox="1">
            <a:spLocks noGrp="1"/>
          </p:cNvSpPr>
          <p:nvPr>
            <p:ph type="subTitle" idx="1"/>
          </p:nvPr>
        </p:nvSpPr>
        <p:spPr>
          <a:xfrm>
            <a:off x="1772463" y="2012990"/>
            <a:ext cx="2638500" cy="524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 name="Google Shape;71;p13"/>
          <p:cNvSpPr txBox="1">
            <a:spLocks noGrp="1"/>
          </p:cNvSpPr>
          <p:nvPr>
            <p:ph type="title" idx="2"/>
          </p:nvPr>
        </p:nvSpPr>
        <p:spPr>
          <a:xfrm>
            <a:off x="5474937" y="1654725"/>
            <a:ext cx="26385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2" name="Google Shape;72;p13"/>
          <p:cNvSpPr txBox="1">
            <a:spLocks noGrp="1"/>
          </p:cNvSpPr>
          <p:nvPr>
            <p:ph type="subTitle" idx="3"/>
          </p:nvPr>
        </p:nvSpPr>
        <p:spPr>
          <a:xfrm>
            <a:off x="5474937" y="2012990"/>
            <a:ext cx="2638500" cy="524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 name="Google Shape;73;p13"/>
          <p:cNvSpPr txBox="1">
            <a:spLocks noGrp="1"/>
          </p:cNvSpPr>
          <p:nvPr>
            <p:ph type="title" idx="4" hasCustomPrompt="1"/>
          </p:nvPr>
        </p:nvSpPr>
        <p:spPr>
          <a:xfrm>
            <a:off x="1030563" y="1654725"/>
            <a:ext cx="665700" cy="357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rgbClr val="E6731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rPr dirty="0"/>
              <a:t>xx%</a:t>
            </a:r>
          </a:p>
        </p:txBody>
      </p:sp>
      <p:sp>
        <p:nvSpPr>
          <p:cNvPr id="74" name="Google Shape;74;p13"/>
          <p:cNvSpPr txBox="1">
            <a:spLocks noGrp="1"/>
          </p:cNvSpPr>
          <p:nvPr>
            <p:ph type="title" idx="5" hasCustomPrompt="1"/>
          </p:nvPr>
        </p:nvSpPr>
        <p:spPr>
          <a:xfrm>
            <a:off x="4733038" y="1654725"/>
            <a:ext cx="6657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800">
                <a:solidFill>
                  <a:srgbClr val="E6731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panose="020B0606020202050201"/>
              <a:buNone/>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76" name="Google Shape;76;p13"/>
          <p:cNvSpPr txBox="1">
            <a:spLocks noGrp="1"/>
          </p:cNvSpPr>
          <p:nvPr>
            <p:ph type="title" idx="7"/>
          </p:nvPr>
        </p:nvSpPr>
        <p:spPr>
          <a:xfrm>
            <a:off x="1772463" y="3061675"/>
            <a:ext cx="26385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7" name="Google Shape;77;p13"/>
          <p:cNvSpPr txBox="1">
            <a:spLocks noGrp="1"/>
          </p:cNvSpPr>
          <p:nvPr>
            <p:ph type="subTitle" idx="8"/>
          </p:nvPr>
        </p:nvSpPr>
        <p:spPr>
          <a:xfrm>
            <a:off x="1772463" y="3419940"/>
            <a:ext cx="2638500" cy="524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 name="Google Shape;78;p13"/>
          <p:cNvSpPr txBox="1">
            <a:spLocks noGrp="1"/>
          </p:cNvSpPr>
          <p:nvPr>
            <p:ph type="title" idx="9"/>
          </p:nvPr>
        </p:nvSpPr>
        <p:spPr>
          <a:xfrm>
            <a:off x="5474937" y="3061675"/>
            <a:ext cx="26385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9" name="Google Shape;79;p13"/>
          <p:cNvSpPr txBox="1">
            <a:spLocks noGrp="1"/>
          </p:cNvSpPr>
          <p:nvPr>
            <p:ph type="subTitle" idx="13"/>
          </p:nvPr>
        </p:nvSpPr>
        <p:spPr>
          <a:xfrm>
            <a:off x="5474937" y="3419940"/>
            <a:ext cx="2638500" cy="524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13"/>
          <p:cNvSpPr txBox="1">
            <a:spLocks noGrp="1"/>
          </p:cNvSpPr>
          <p:nvPr>
            <p:ph type="title" idx="14" hasCustomPrompt="1"/>
          </p:nvPr>
        </p:nvSpPr>
        <p:spPr>
          <a:xfrm>
            <a:off x="1030563" y="3061675"/>
            <a:ext cx="665700" cy="357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rgbClr val="E6731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title" idx="15" hasCustomPrompt="1"/>
          </p:nvPr>
        </p:nvSpPr>
        <p:spPr>
          <a:xfrm>
            <a:off x="4733038" y="3061675"/>
            <a:ext cx="6657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800">
                <a:solidFill>
                  <a:srgbClr val="E6731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p:nvPr/>
        </p:nvSpPr>
        <p:spPr>
          <a:xfrm>
            <a:off x="0" y="4822200"/>
            <a:ext cx="2857500" cy="321300"/>
          </a:xfrm>
          <a:prstGeom prst="round1Rect">
            <a:avLst>
              <a:gd name="adj" fmla="val 50000"/>
            </a:avLst>
          </a:prstGeom>
          <a:gradFill>
            <a:gsLst>
              <a:gs pos="0">
                <a:srgbClr val="00CC66"/>
              </a:gs>
              <a:gs pos="100000">
                <a:srgbClr val="00568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1">
    <p:bg>
      <p:bgPr>
        <a:gradFill>
          <a:gsLst>
            <a:gs pos="0">
              <a:schemeClr val="dk1"/>
            </a:gs>
            <a:gs pos="100000">
              <a:schemeClr val="lt1"/>
            </a:gs>
          </a:gsLst>
          <a:lin ang="5400700" scaled="0"/>
        </a:gradFill>
        <a:effectLst/>
      </p:bgPr>
    </p:bg>
    <p:spTree>
      <p:nvGrpSpPr>
        <p:cNvPr id="1" name="Shape 83"/>
        <p:cNvGrpSpPr/>
        <p:nvPr/>
      </p:nvGrpSpPr>
      <p:grpSpPr>
        <a:xfrm>
          <a:off x="0" y="0"/>
          <a:ext cx="0" cy="0"/>
          <a:chOff x="0" y="0"/>
          <a:chExt cx="0" cy="0"/>
        </a:xfrm>
      </p:grpSpPr>
      <p:sp>
        <p:nvSpPr>
          <p:cNvPr id="84" name="Google Shape;84;p14"/>
          <p:cNvSpPr txBox="1">
            <a:spLocks noGrp="1"/>
          </p:cNvSpPr>
          <p:nvPr>
            <p:ph type="title"/>
          </p:nvPr>
        </p:nvSpPr>
        <p:spPr>
          <a:xfrm>
            <a:off x="713225" y="1584850"/>
            <a:ext cx="4338600" cy="932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67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5" name="Google Shape;85;p14"/>
          <p:cNvSpPr txBox="1">
            <a:spLocks noGrp="1"/>
          </p:cNvSpPr>
          <p:nvPr>
            <p:ph type="subTitle" idx="1"/>
          </p:nvPr>
        </p:nvSpPr>
        <p:spPr>
          <a:xfrm>
            <a:off x="713225" y="2922025"/>
            <a:ext cx="4338600" cy="61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4"/>
          <p:cNvSpPr/>
          <p:nvPr/>
        </p:nvSpPr>
        <p:spPr>
          <a:xfrm rot="10800000" flipH="1">
            <a:off x="0" y="0"/>
            <a:ext cx="2857500" cy="321300"/>
          </a:xfrm>
          <a:prstGeom prst="round1Rect">
            <a:avLst>
              <a:gd name="adj" fmla="val 50000"/>
            </a:avLst>
          </a:prstGeom>
          <a:gradFill>
            <a:gsLst>
              <a:gs pos="0">
                <a:srgbClr val="005681"/>
              </a:gs>
              <a:gs pos="100000">
                <a:srgbClr val="00CC66"/>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4"/>
          <p:cNvSpPr/>
          <p:nvPr/>
        </p:nvSpPr>
        <p:spPr>
          <a:xfrm flipH="1">
            <a:off x="7530900" y="4822125"/>
            <a:ext cx="1613100" cy="321300"/>
          </a:xfrm>
          <a:prstGeom prst="round1Rect">
            <a:avLst>
              <a:gd name="adj" fmla="val 50000"/>
            </a:avLst>
          </a:prstGeom>
          <a:gradFill>
            <a:gsLst>
              <a:gs pos="0">
                <a:srgbClr val="005681"/>
              </a:gs>
              <a:gs pos="100000">
                <a:srgbClr val="00CC66"/>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4"/>
          <p:cNvSpPr/>
          <p:nvPr/>
        </p:nvSpPr>
        <p:spPr>
          <a:xfrm>
            <a:off x="-370650" y="4237275"/>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4"/>
          <p:cNvSpPr/>
          <p:nvPr/>
        </p:nvSpPr>
        <p:spPr>
          <a:xfrm>
            <a:off x="7406975" y="-951200"/>
            <a:ext cx="1490700" cy="1490700"/>
          </a:xfrm>
          <a:prstGeom prst="ellipse">
            <a:avLst/>
          </a:prstGeom>
          <a:gradFill>
            <a:gsLst>
              <a:gs pos="0">
                <a:srgbClr val="005681"/>
              </a:gs>
              <a:gs pos="100000">
                <a:srgbClr val="00CC6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2"/>
              </a:buClr>
              <a:buSzPts val="3000"/>
              <a:buFont typeface="Poppins SemiBold" panose="00000500000000000000"/>
              <a:buNone/>
              <a:defRPr sz="3000">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1pPr>
            <a:lvl2pPr lvl="1" rtl="0">
              <a:spcBef>
                <a:spcPts val="0"/>
              </a:spcBef>
              <a:spcAft>
                <a:spcPts val="0"/>
              </a:spcAft>
              <a:buClr>
                <a:schemeClr val="accent2"/>
              </a:buClr>
              <a:buSzPts val="3000"/>
              <a:buFont typeface="Poppins SemiBold" panose="00000500000000000000"/>
              <a:buNone/>
              <a:defRPr sz="3000">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2pPr>
            <a:lvl3pPr lvl="2" rtl="0">
              <a:spcBef>
                <a:spcPts val="0"/>
              </a:spcBef>
              <a:spcAft>
                <a:spcPts val="0"/>
              </a:spcAft>
              <a:buClr>
                <a:schemeClr val="accent2"/>
              </a:buClr>
              <a:buSzPts val="3000"/>
              <a:buFont typeface="Poppins SemiBold" panose="00000500000000000000"/>
              <a:buNone/>
              <a:defRPr sz="3000">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3pPr>
            <a:lvl4pPr lvl="3" rtl="0">
              <a:spcBef>
                <a:spcPts val="0"/>
              </a:spcBef>
              <a:spcAft>
                <a:spcPts val="0"/>
              </a:spcAft>
              <a:buClr>
                <a:schemeClr val="accent2"/>
              </a:buClr>
              <a:buSzPts val="3000"/>
              <a:buFont typeface="Poppins SemiBold" panose="00000500000000000000"/>
              <a:buNone/>
              <a:defRPr sz="3000">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4pPr>
            <a:lvl5pPr lvl="4" rtl="0">
              <a:spcBef>
                <a:spcPts val="0"/>
              </a:spcBef>
              <a:spcAft>
                <a:spcPts val="0"/>
              </a:spcAft>
              <a:buClr>
                <a:schemeClr val="accent2"/>
              </a:buClr>
              <a:buSzPts val="3000"/>
              <a:buFont typeface="Poppins SemiBold" panose="00000500000000000000"/>
              <a:buNone/>
              <a:defRPr sz="3000">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5pPr>
            <a:lvl6pPr lvl="5" rtl="0">
              <a:spcBef>
                <a:spcPts val="0"/>
              </a:spcBef>
              <a:spcAft>
                <a:spcPts val="0"/>
              </a:spcAft>
              <a:buClr>
                <a:schemeClr val="accent2"/>
              </a:buClr>
              <a:buSzPts val="3000"/>
              <a:buFont typeface="Poppins SemiBold" panose="00000500000000000000"/>
              <a:buNone/>
              <a:defRPr sz="3000">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6pPr>
            <a:lvl7pPr lvl="6" rtl="0">
              <a:spcBef>
                <a:spcPts val="0"/>
              </a:spcBef>
              <a:spcAft>
                <a:spcPts val="0"/>
              </a:spcAft>
              <a:buClr>
                <a:schemeClr val="accent2"/>
              </a:buClr>
              <a:buSzPts val="3000"/>
              <a:buFont typeface="Poppins SemiBold" panose="00000500000000000000"/>
              <a:buNone/>
              <a:defRPr sz="3000">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7pPr>
            <a:lvl8pPr lvl="7" rtl="0">
              <a:spcBef>
                <a:spcPts val="0"/>
              </a:spcBef>
              <a:spcAft>
                <a:spcPts val="0"/>
              </a:spcAft>
              <a:buClr>
                <a:schemeClr val="accent2"/>
              </a:buClr>
              <a:buSzPts val="3000"/>
              <a:buFont typeface="Poppins SemiBold" panose="00000500000000000000"/>
              <a:buNone/>
              <a:defRPr sz="3000">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8pPr>
            <a:lvl9pPr lvl="8" rtl="0">
              <a:spcBef>
                <a:spcPts val="0"/>
              </a:spcBef>
              <a:spcAft>
                <a:spcPts val="0"/>
              </a:spcAft>
              <a:buClr>
                <a:schemeClr val="accent2"/>
              </a:buClr>
              <a:buSzPts val="3000"/>
              <a:buFont typeface="Poppins SemiBold" panose="00000500000000000000"/>
              <a:buNone/>
              <a:defRPr sz="3000">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Poppins" panose="00000500000000000000"/>
              <a:buChar char="●"/>
              <a:defRPr>
                <a:solidFill>
                  <a:schemeClr val="dk2"/>
                </a:solidFill>
                <a:latin typeface="Poppins" panose="00000500000000000000"/>
                <a:ea typeface="Poppins" panose="00000500000000000000"/>
                <a:cs typeface="Poppins" panose="00000500000000000000"/>
                <a:sym typeface="Poppins" panose="00000500000000000000"/>
              </a:defRPr>
            </a:lvl1pPr>
            <a:lvl2pPr marL="914400" lvl="1" indent="-317500">
              <a:lnSpc>
                <a:spcPct val="115000"/>
              </a:lnSpc>
              <a:spcBef>
                <a:spcPts val="0"/>
              </a:spcBef>
              <a:spcAft>
                <a:spcPts val="0"/>
              </a:spcAft>
              <a:buClr>
                <a:schemeClr val="dk2"/>
              </a:buClr>
              <a:buSzPts val="1400"/>
              <a:buFont typeface="Poppins" panose="00000500000000000000"/>
              <a:buChar char="○"/>
              <a:defRPr>
                <a:solidFill>
                  <a:schemeClr val="dk2"/>
                </a:solidFill>
                <a:latin typeface="Poppins" panose="00000500000000000000"/>
                <a:ea typeface="Poppins" panose="00000500000000000000"/>
                <a:cs typeface="Poppins" panose="00000500000000000000"/>
                <a:sym typeface="Poppins" panose="00000500000000000000"/>
              </a:defRPr>
            </a:lvl2pPr>
            <a:lvl3pPr marL="1371600" lvl="2" indent="-317500">
              <a:lnSpc>
                <a:spcPct val="115000"/>
              </a:lnSpc>
              <a:spcBef>
                <a:spcPts val="0"/>
              </a:spcBef>
              <a:spcAft>
                <a:spcPts val="0"/>
              </a:spcAft>
              <a:buClr>
                <a:schemeClr val="dk2"/>
              </a:buClr>
              <a:buSzPts val="1400"/>
              <a:buFont typeface="Poppins" panose="00000500000000000000"/>
              <a:buChar char="■"/>
              <a:defRPr>
                <a:solidFill>
                  <a:schemeClr val="dk2"/>
                </a:solidFill>
                <a:latin typeface="Poppins" panose="00000500000000000000"/>
                <a:ea typeface="Poppins" panose="00000500000000000000"/>
                <a:cs typeface="Poppins" panose="00000500000000000000"/>
                <a:sym typeface="Poppins" panose="00000500000000000000"/>
              </a:defRPr>
            </a:lvl3pPr>
            <a:lvl4pPr marL="1828800" lvl="3" indent="-317500">
              <a:lnSpc>
                <a:spcPct val="115000"/>
              </a:lnSpc>
              <a:spcBef>
                <a:spcPts val="0"/>
              </a:spcBef>
              <a:spcAft>
                <a:spcPts val="0"/>
              </a:spcAft>
              <a:buClr>
                <a:schemeClr val="dk2"/>
              </a:buClr>
              <a:buSzPts val="1400"/>
              <a:buFont typeface="Poppins" panose="00000500000000000000"/>
              <a:buChar char="●"/>
              <a:defRPr>
                <a:solidFill>
                  <a:schemeClr val="dk2"/>
                </a:solidFill>
                <a:latin typeface="Poppins" panose="00000500000000000000"/>
                <a:ea typeface="Poppins" panose="00000500000000000000"/>
                <a:cs typeface="Poppins" panose="00000500000000000000"/>
                <a:sym typeface="Poppins" panose="00000500000000000000"/>
              </a:defRPr>
            </a:lvl4pPr>
            <a:lvl5pPr marL="2286000" lvl="4" indent="-317500">
              <a:lnSpc>
                <a:spcPct val="115000"/>
              </a:lnSpc>
              <a:spcBef>
                <a:spcPts val="0"/>
              </a:spcBef>
              <a:spcAft>
                <a:spcPts val="0"/>
              </a:spcAft>
              <a:buClr>
                <a:schemeClr val="dk2"/>
              </a:buClr>
              <a:buSzPts val="1400"/>
              <a:buFont typeface="Poppins" panose="00000500000000000000"/>
              <a:buChar char="○"/>
              <a:defRPr>
                <a:solidFill>
                  <a:schemeClr val="dk2"/>
                </a:solidFill>
                <a:latin typeface="Poppins" panose="00000500000000000000"/>
                <a:ea typeface="Poppins" panose="00000500000000000000"/>
                <a:cs typeface="Poppins" panose="00000500000000000000"/>
                <a:sym typeface="Poppins" panose="00000500000000000000"/>
              </a:defRPr>
            </a:lvl5pPr>
            <a:lvl6pPr marL="2743200" lvl="5" indent="-317500">
              <a:lnSpc>
                <a:spcPct val="115000"/>
              </a:lnSpc>
              <a:spcBef>
                <a:spcPts val="0"/>
              </a:spcBef>
              <a:spcAft>
                <a:spcPts val="0"/>
              </a:spcAft>
              <a:buClr>
                <a:schemeClr val="dk2"/>
              </a:buClr>
              <a:buSzPts val="1400"/>
              <a:buFont typeface="Poppins" panose="00000500000000000000"/>
              <a:buChar char="■"/>
              <a:defRPr>
                <a:solidFill>
                  <a:schemeClr val="dk2"/>
                </a:solidFill>
                <a:latin typeface="Poppins" panose="00000500000000000000"/>
                <a:ea typeface="Poppins" panose="00000500000000000000"/>
                <a:cs typeface="Poppins" panose="00000500000000000000"/>
                <a:sym typeface="Poppins" panose="00000500000000000000"/>
              </a:defRPr>
            </a:lvl6pPr>
            <a:lvl7pPr marL="3200400" lvl="6" indent="-317500">
              <a:lnSpc>
                <a:spcPct val="115000"/>
              </a:lnSpc>
              <a:spcBef>
                <a:spcPts val="0"/>
              </a:spcBef>
              <a:spcAft>
                <a:spcPts val="0"/>
              </a:spcAft>
              <a:buClr>
                <a:schemeClr val="dk2"/>
              </a:buClr>
              <a:buSzPts val="1400"/>
              <a:buFont typeface="Poppins" panose="00000500000000000000"/>
              <a:buChar char="●"/>
              <a:defRPr>
                <a:solidFill>
                  <a:schemeClr val="dk2"/>
                </a:solidFill>
                <a:latin typeface="Poppins" panose="00000500000000000000"/>
                <a:ea typeface="Poppins" panose="00000500000000000000"/>
                <a:cs typeface="Poppins" panose="00000500000000000000"/>
                <a:sym typeface="Poppins" panose="00000500000000000000"/>
              </a:defRPr>
            </a:lvl7pPr>
            <a:lvl8pPr marL="3657600" lvl="7" indent="-317500">
              <a:lnSpc>
                <a:spcPct val="115000"/>
              </a:lnSpc>
              <a:spcBef>
                <a:spcPts val="0"/>
              </a:spcBef>
              <a:spcAft>
                <a:spcPts val="0"/>
              </a:spcAft>
              <a:buClr>
                <a:schemeClr val="dk2"/>
              </a:buClr>
              <a:buSzPts val="1400"/>
              <a:buFont typeface="Poppins" panose="00000500000000000000"/>
              <a:buChar char="○"/>
              <a:defRPr>
                <a:solidFill>
                  <a:schemeClr val="dk2"/>
                </a:solidFill>
                <a:latin typeface="Poppins" panose="00000500000000000000"/>
                <a:ea typeface="Poppins" panose="00000500000000000000"/>
                <a:cs typeface="Poppins" panose="00000500000000000000"/>
                <a:sym typeface="Poppins" panose="00000500000000000000"/>
              </a:defRPr>
            </a:lvl8pPr>
            <a:lvl9pPr marL="4114800" lvl="8" indent="-317500">
              <a:lnSpc>
                <a:spcPct val="115000"/>
              </a:lnSpc>
              <a:spcBef>
                <a:spcPts val="0"/>
              </a:spcBef>
              <a:spcAft>
                <a:spcPts val="0"/>
              </a:spcAft>
              <a:buClr>
                <a:schemeClr val="dk2"/>
              </a:buClr>
              <a:buSzPts val="1400"/>
              <a:buFont typeface="Poppins" panose="00000500000000000000"/>
              <a:buChar char="■"/>
              <a:defRPr>
                <a:solidFill>
                  <a:schemeClr val="dk2"/>
                </a:solidFill>
                <a:latin typeface="Poppins" panose="00000500000000000000"/>
                <a:ea typeface="Poppins" panose="00000500000000000000"/>
                <a:cs typeface="Poppins" panose="00000500000000000000"/>
                <a:sym typeface="Poppins"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685800">
              <a:buClrTx/>
            </a:pPr>
            <a:fld id="{16EDD5A5-7D8E-42FF-B07F-1B3DB60CDD1C}" type="datetimeFigureOut">
              <a:rPr lang="ru-RU" kern="1200" smtClean="0">
                <a:solidFill>
                  <a:prstClr val="black">
                    <a:tint val="75000"/>
                  </a:prstClr>
                </a:solidFill>
                <a:latin typeface="Calibri" panose="020F0502020204030204"/>
                <a:ea typeface="+mn-ea"/>
                <a:cs typeface="+mn-cs"/>
              </a:rPr>
              <a:t>11.09.2024</a:t>
            </a:fld>
            <a:endParaRPr lang="ru-RU" kern="1200">
              <a:solidFill>
                <a:prstClr val="black">
                  <a:tint val="75000"/>
                </a:prstClr>
              </a:solidFill>
              <a:latin typeface="Calibri" panose="020F0502020204030204"/>
              <a:ea typeface="+mn-ea"/>
              <a:cs typeface="+mn-cs"/>
            </a:endParaRPr>
          </a:p>
        </p:txBody>
      </p:sp>
      <p:sp>
        <p:nvSpPr>
          <p:cNvPr id="5" name="Нижний колонтитул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685800">
              <a:buClrTx/>
            </a:pPr>
            <a:endParaRPr lang="ru-RU" kern="1200">
              <a:solidFill>
                <a:prstClr val="black">
                  <a:tint val="75000"/>
                </a:prstClr>
              </a:solidFill>
              <a:latin typeface="Calibri" panose="020F0502020204030204"/>
              <a:ea typeface="+mn-ea"/>
              <a:cs typeface="+mn-cs"/>
            </a:endParaRPr>
          </a:p>
        </p:txBody>
      </p:sp>
      <p:sp>
        <p:nvSpPr>
          <p:cNvPr id="6" name="Номер слайда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685800">
              <a:buClrTx/>
            </a:pPr>
            <a:fld id="{120C3166-D280-4734-93C1-ED61B55BA8D0}" type="slidenum">
              <a:rPr lang="ru-RU" kern="1200" smtClean="0">
                <a:solidFill>
                  <a:prstClr val="black">
                    <a:tint val="75000"/>
                  </a:prstClr>
                </a:solidFill>
                <a:latin typeface="Calibri" panose="020F0502020204030204"/>
                <a:ea typeface="+mn-ea"/>
                <a:cs typeface="+mn-cs"/>
              </a:rPr>
              <a:t>‹#›</a:t>
            </a:fld>
            <a:endParaRPr lang="ru-RU" kern="1200">
              <a:solidFill>
                <a:prstClr val="black">
                  <a:tint val="75000"/>
                </a:prstClr>
              </a:solidFill>
              <a:latin typeface="Calibri" panose="020F0502020204030204"/>
              <a:ea typeface="+mn-ea"/>
              <a:cs typeface="+mn-cs"/>
            </a:endParaRPr>
          </a:p>
        </p:txBody>
      </p:sp>
    </p:spTree>
  </p:cSld>
  <p:clrMap bg1="lt1" tx1="dk1" bg2="lt2" tx2="dk2" accent1="accent1" accent2="accent2" accent3="accent3" accent4="accent4" accent5="accent5" accent6="accent6" hlink="hlink" folHlink="folHlink"/>
  <p:sldLayoutIdLst>
    <p:sldLayoutId id="2147483674" r:id="rId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ru-RU"/>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hyperlink" Target="https://docs.google.com/spreadsheets/d/1SjafbrqOrorYilC9hQ4aUcM4IuavBFpXee8I9USpMG8/copy#gid=1654711040" TargetMode="External"/><Relationship Id="rId2" Type="http://schemas.openxmlformats.org/officeDocument/2006/relationships/notesSlide" Target="../notesSlides/notesSlide21.xml"/><Relationship Id="rId1" Type="http://schemas.openxmlformats.org/officeDocument/2006/relationships/slideLayout" Target="../slideLayouts/slideLayout21.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8" Type="http://schemas.openxmlformats.org/officeDocument/2006/relationships/hyperlink" Target="https://www.freepik.com/free-photo/woman-using-laptop_25106193.htm#&amp;position=6&amp;from_view=collections/?utm_source=slidesgo_template&amp;utm_medium=referral-link&amp;utm_campaign=sg_resources&amp;utm_content=freepik" TargetMode="External"/><Relationship Id="rId13" Type="http://schemas.openxmlformats.org/officeDocument/2006/relationships/hyperlink" Target="https://www.freepik.com/free-photo/beautiful-women-working-together-startup-company_18843633.htm#&amp;position=0&amp;from_view=collections/?utm_source=slidesgo_template&amp;utm_medium=referral-link&amp;utm_campaign=sg_resources&amp;utm_content=freepik" TargetMode="External"/><Relationship Id="rId3" Type="http://schemas.openxmlformats.org/officeDocument/2006/relationships/hyperlink" Target="https://www.freepik.com/free-photo/medium-shot-man-typing-laptop_23975078.htm#page=3&amp;query=computer%20freepik&amp;position=49&amp;from_view=search/?utm_source=slidesgo_template&amp;utm_medium=referral-link&amp;utm_campaign=sg_resources&amp;utm_content=freepik" TargetMode="External"/><Relationship Id="rId7" Type="http://schemas.openxmlformats.org/officeDocument/2006/relationships/hyperlink" Target="https://www.freepik.com/free-photo/smiley-man-working-laptop-from-home_5635783.htm#&amp;position=7&amp;from_view=collections/?utm_source=slidesgo_template&amp;utm_medium=referral-link&amp;utm_campaign=sg_resources&amp;utm_content=freepik" TargetMode="External"/><Relationship Id="rId12" Type="http://schemas.openxmlformats.org/officeDocument/2006/relationships/hyperlink" Target="https://www.freepik.com/free-photo/young-blonde-woman-working-from-home-floor_16136947.htm#&amp;position=1&amp;from_view=collections/?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4.xml"/><Relationship Id="rId6" Type="http://schemas.openxmlformats.org/officeDocument/2006/relationships/hyperlink" Target="https://www.freepik.com/free-photo/man-typing-keyboard_25609767.htm#&amp;position=8&amp;from_view=collections/?utm_source=slidesgo_template&amp;utm_medium=referral-link&amp;utm_campaign=sg_resources&amp;utm_content=freepik" TargetMode="External"/><Relationship Id="rId11" Type="http://schemas.openxmlformats.org/officeDocument/2006/relationships/hyperlink" Target="https://www.freepik.com/free-photo/medium-shot-programmer-sitting-chair_18492260.htm#&amp;position=2&amp;from_view=collections/?utm_source=slidesgo_template&amp;utm_medium=referral-link&amp;utm_campaign=sg_resources&amp;utm_content=freepik" TargetMode="External"/><Relationship Id="rId5" Type="http://schemas.openxmlformats.org/officeDocument/2006/relationships/hyperlink" Target="https://www.freepik.com/free-photo/close-up-programmer-typing-keyboard_18492270.htm#&amp;position=9&amp;from_view=collections/?utm_source=slidesgo_template&amp;utm_medium=referral-link&amp;utm_campaign=sg_resources&amp;utm_content=freepik" TargetMode="External"/><Relationship Id="rId15" Type="http://schemas.openxmlformats.org/officeDocument/2006/relationships/hyperlink" Target="https://www.freepik.com/free-vector/social-network-infographic_779120.htm#&amp;position=5&amp;from_view=collections/?utm_source=slidesgo_template&amp;utm_medium=referral-link&amp;utm_campaign=sg_resources&amp;utm_content=freepik" TargetMode="External"/><Relationship Id="rId10" Type="http://schemas.openxmlformats.org/officeDocument/2006/relationships/hyperlink" Target="https://www.freepik.com/free-photo/close-up-woman-typing-laptop_13183560.htm#&amp;position=3&amp;from_view=collections/?utm_source=slidesgo_template&amp;utm_medium=referral-link&amp;utm_campaign=sg_resources&amp;utm_content=freepik" TargetMode="External"/><Relationship Id="rId4" Type="http://schemas.openxmlformats.org/officeDocument/2006/relationships/hyperlink" Target="https://www.freepik.com/free-photo/close-up-hands-typing-keyboard_18492265.htm#&amp;position=10&amp;from_view=collections/?utm_source=slidesgo_template&amp;utm_medium=referral-link&amp;utm_campaign=sg_resources&amp;utm_content=freepik" TargetMode="External"/><Relationship Id="rId9" Type="http://schemas.openxmlformats.org/officeDocument/2006/relationships/hyperlink" Target="https://www.freepik.com/free-photo/woman-attending-online-class_12457479.htm#&amp;position=4&amp;from_view=collections/?utm_source=slidesgo_template&amp;utm_medium=referral-link&amp;utm_campaign=sg_resources&amp;utm_content=freepik" TargetMode="External"/><Relationship Id="rId14" Type="http://schemas.openxmlformats.org/officeDocument/2006/relationships/hyperlink" Target="https://www.freepik.com/free-vector/flat-design-minimal-technology-facebook-post_19538053.htm#&amp;position=11&amp;from_view=collections/?utm_source=slidesgo_template&amp;utm_medium=referral-link&amp;utm_campaign=sg_resources&amp;utm_content=freepik"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hemeOverride" Target="../theme/themeOverride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5" name="Google Shape;235;p33"/>
          <p:cNvSpPr txBox="1">
            <a:spLocks noGrp="1"/>
          </p:cNvSpPr>
          <p:nvPr>
            <p:ph type="subTitle" idx="1"/>
          </p:nvPr>
        </p:nvSpPr>
        <p:spPr>
          <a:xfrm>
            <a:off x="3745865" y="1737995"/>
            <a:ext cx="4977130" cy="15849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400" dirty="0">
                <a:solidFill>
                  <a:schemeClr val="bg1">
                    <a:lumMod val="10000"/>
                  </a:schemeClr>
                </a:solidFill>
                <a:latin typeface="Century Gothic" panose="020B0502020202020204" pitchFamily="34" charset="0"/>
              </a:rPr>
              <a:t>Группа </a:t>
            </a:r>
            <a:r>
              <a:rPr lang="ru-RU" sz="2400" dirty="0" smtClean="0">
                <a:solidFill>
                  <a:schemeClr val="bg1">
                    <a:lumMod val="10000"/>
                  </a:schemeClr>
                </a:solidFill>
                <a:latin typeface="Century Gothic" panose="020B0502020202020204" pitchFamily="34" charset="0"/>
              </a:rPr>
              <a:t>319</a:t>
            </a:r>
            <a:endParaRPr lang="ru-RU" sz="2400" dirty="0">
              <a:solidFill>
                <a:schemeClr val="bg1">
                  <a:lumMod val="10000"/>
                </a:schemeClr>
              </a:solidFill>
              <a:latin typeface="Century Gothic" panose="020B0502020202020204" pitchFamily="34" charset="0"/>
            </a:endParaRPr>
          </a:p>
          <a:p>
            <a:pPr marL="0" lvl="0" indent="0" algn="l" rtl="0">
              <a:spcBef>
                <a:spcPts val="0"/>
              </a:spcBef>
              <a:spcAft>
                <a:spcPts val="0"/>
              </a:spcAft>
              <a:buNone/>
            </a:pPr>
            <a:r>
              <a:rPr lang="ru-RU" sz="2400" dirty="0">
                <a:solidFill>
                  <a:schemeClr val="bg1">
                    <a:lumMod val="10000"/>
                  </a:schemeClr>
                </a:solidFill>
                <a:latin typeface="Century Gothic" panose="020B0502020202020204" pitchFamily="34" charset="0"/>
              </a:rPr>
              <a:t>Специальность </a:t>
            </a:r>
            <a:r>
              <a:rPr lang="ru-RU" sz="2400" dirty="0" smtClean="0">
                <a:solidFill>
                  <a:schemeClr val="bg1">
                    <a:lumMod val="10000"/>
                  </a:schemeClr>
                </a:solidFill>
                <a:latin typeface="Century Gothic" panose="020B0502020202020204" pitchFamily="34" charset="0"/>
              </a:rPr>
              <a:t>09.02.07</a:t>
            </a:r>
          </a:p>
          <a:p>
            <a:pPr marL="0" lvl="0" indent="0"/>
            <a:r>
              <a:rPr lang="ru-RU" sz="2400" dirty="0" smtClean="0">
                <a:solidFill>
                  <a:schemeClr val="bg1">
                    <a:lumMod val="10000"/>
                  </a:schemeClr>
                </a:solidFill>
                <a:latin typeface="Century Gothic" panose="020B0502020202020204" pitchFamily="34" charset="0"/>
              </a:rPr>
              <a:t>Информационные системы </a:t>
            </a:r>
            <a:r>
              <a:rPr lang="ru-RU" sz="2400" dirty="0">
                <a:solidFill>
                  <a:schemeClr val="bg1">
                    <a:lumMod val="10000"/>
                  </a:schemeClr>
                </a:solidFill>
                <a:latin typeface="Century Gothic" panose="020B0502020202020204" pitchFamily="34" charset="0"/>
              </a:rPr>
              <a:t>и программирование</a:t>
            </a:r>
          </a:p>
        </p:txBody>
      </p:sp>
      <p:grpSp>
        <p:nvGrpSpPr>
          <p:cNvPr id="2" name="Группа 1"/>
          <p:cNvGrpSpPr/>
          <p:nvPr/>
        </p:nvGrpSpPr>
        <p:grpSpPr>
          <a:xfrm>
            <a:off x="7246575" y="3100575"/>
            <a:ext cx="2981400" cy="3726750"/>
            <a:chOff x="7096000" y="3080300"/>
            <a:chExt cx="2981400" cy="3726750"/>
          </a:xfrm>
        </p:grpSpPr>
        <p:sp>
          <p:nvSpPr>
            <p:cNvPr id="237" name="Google Shape;237;p33"/>
            <p:cNvSpPr/>
            <p:nvPr/>
          </p:nvSpPr>
          <p:spPr>
            <a:xfrm>
              <a:off x="7096000" y="382565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3"/>
            <p:cNvSpPr/>
            <p:nvPr/>
          </p:nvSpPr>
          <p:spPr>
            <a:xfrm>
              <a:off x="7707775" y="3165300"/>
              <a:ext cx="381000" cy="381000"/>
            </a:xfrm>
            <a:prstGeom prst="ellipse">
              <a:avLst/>
            </a:prstGeom>
            <a:gradFill>
              <a:gsLst>
                <a:gs pos="0">
                  <a:srgbClr val="0AD1CA"/>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3"/>
            <p:cNvSpPr/>
            <p:nvPr/>
          </p:nvSpPr>
          <p:spPr>
            <a:xfrm>
              <a:off x="8174852" y="3080300"/>
              <a:ext cx="1490700" cy="14907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0" name="Google Shape;240;p33"/>
          <p:cNvPicPr preferRelativeResize="0"/>
          <p:nvPr/>
        </p:nvPicPr>
        <p:blipFill rotWithShape="1">
          <a:blip r:embed="rId3"/>
          <a:srcRect l="964" r="8921"/>
          <a:stretch>
            <a:fillRect/>
          </a:stretch>
        </p:blipFill>
        <p:spPr>
          <a:xfrm>
            <a:off x="-764525" y="966750"/>
            <a:ext cx="4338600" cy="3210000"/>
          </a:xfrm>
          <a:prstGeom prst="roundRect">
            <a:avLst>
              <a:gd name="adj" fmla="val 16667"/>
            </a:avLst>
          </a:prstGeom>
          <a:noFill/>
          <a:ln>
            <a:noFill/>
          </a:ln>
        </p:spPr>
      </p:pic>
      <p:sp>
        <p:nvSpPr>
          <p:cNvPr id="241" name="Google Shape;241;p33"/>
          <p:cNvSpPr/>
          <p:nvPr/>
        </p:nvSpPr>
        <p:spPr>
          <a:xfrm>
            <a:off x="-1081350" y="-635675"/>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3"/>
          <p:cNvSpPr/>
          <p:nvPr/>
        </p:nvSpPr>
        <p:spPr>
          <a:xfrm>
            <a:off x="2345508" y="329249"/>
            <a:ext cx="637500" cy="637500"/>
          </a:xfrm>
          <a:prstGeom prst="ellipse">
            <a:avLst/>
          </a:prstGeom>
          <a:gradFill>
            <a:gsLst>
              <a:gs pos="0">
                <a:srgbClr val="005681"/>
              </a:gs>
              <a:gs pos="100000">
                <a:srgbClr val="00CC6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Изображение 3"/>
          <p:cNvPicPr>
            <a:picLocks noChangeAspect="1"/>
          </p:cNvPicPr>
          <p:nvPr/>
        </p:nvPicPr>
        <p:blipFill>
          <a:blip r:embed="rId4"/>
          <a:stretch>
            <a:fillRect/>
          </a:stretch>
        </p:blipFill>
        <p:spPr>
          <a:xfrm>
            <a:off x="7560945" y="329565"/>
            <a:ext cx="1162050" cy="1543050"/>
          </a:xfrm>
          <a:prstGeom prst="rect">
            <a:avLst/>
          </a:prstGeom>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7" name="Google Shape;887;p65"/>
          <p:cNvSpPr/>
          <p:nvPr/>
        </p:nvSpPr>
        <p:spPr>
          <a:xfrm>
            <a:off x="6447333" y="3566874"/>
            <a:ext cx="214826" cy="214681"/>
          </a:xfrm>
          <a:custGeom>
            <a:avLst/>
            <a:gdLst/>
            <a:ahLst/>
            <a:cxnLst/>
            <a:rect l="l" t="t" r="r" b="b"/>
            <a:pathLst>
              <a:path w="2957" h="2955" extrusionOk="0">
                <a:moveTo>
                  <a:pt x="1535" y="1"/>
                </a:moveTo>
                <a:cubicBezTo>
                  <a:pt x="959" y="1"/>
                  <a:pt x="440" y="347"/>
                  <a:pt x="220" y="878"/>
                </a:cubicBezTo>
                <a:cubicBezTo>
                  <a:pt x="1" y="1408"/>
                  <a:pt x="122" y="2020"/>
                  <a:pt x="529" y="2426"/>
                </a:cubicBezTo>
                <a:cubicBezTo>
                  <a:pt x="935" y="2833"/>
                  <a:pt x="1547" y="2955"/>
                  <a:pt x="2077" y="2735"/>
                </a:cubicBezTo>
                <a:cubicBezTo>
                  <a:pt x="2610" y="2515"/>
                  <a:pt x="2957" y="1996"/>
                  <a:pt x="2957" y="1423"/>
                </a:cubicBezTo>
                <a:cubicBezTo>
                  <a:pt x="2957" y="637"/>
                  <a:pt x="2318"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5"/>
          <p:cNvSpPr txBox="1">
            <a:spLocks noGrp="1"/>
          </p:cNvSpPr>
          <p:nvPr>
            <p:ph type="title"/>
          </p:nvPr>
        </p:nvSpPr>
        <p:spPr>
          <a:xfrm>
            <a:off x="2429605" y="406400"/>
            <a:ext cx="5521389" cy="838376"/>
          </a:xfrm>
          <a:prstGeom prst="rect">
            <a:avLst/>
          </a:prstGeom>
          <a:noFill/>
          <a:ln>
            <a:noFill/>
          </a:ln>
        </p:spPr>
        <p:txBody>
          <a:bodyPr spcFirstLastPara="1" wrap="square" lIns="91425" tIns="91425" rIns="91425" bIns="91425" anchor="ctr" anchorCtr="0">
            <a:noAutofit/>
          </a:bodyPr>
          <a:lstStyle/>
          <a:p>
            <a:pPr>
              <a:buClr>
                <a:schemeClr val="dk1"/>
              </a:buClr>
              <a:buSzPts val="3500"/>
              <a:buFont typeface="Bebas Neue" panose="020B0606020202050201"/>
            </a:pPr>
            <a:r>
              <a:rPr lang="ru-RU" sz="4400" b="1" dirty="0" smtClean="0">
                <a:solidFill>
                  <a:srgbClr val="E67316"/>
                </a:solidFill>
                <a:latin typeface="Century Gothic" panose="020B0502020202020204" pitchFamily="34" charset="0"/>
              </a:rPr>
              <a:t>«Благо Дарю»</a:t>
            </a:r>
            <a:endParaRPr sz="4400" b="1" dirty="0">
              <a:solidFill>
                <a:srgbClr val="E67316"/>
              </a:solidFill>
              <a:latin typeface="Century Gothic" panose="020B0502020202020204" pitchFamily="34" charset="0"/>
            </a:endParaRPr>
          </a:p>
        </p:txBody>
      </p:sp>
      <p:sp>
        <p:nvSpPr>
          <p:cNvPr id="893" name="Google Shape;893;p65"/>
          <p:cNvSpPr/>
          <p:nvPr/>
        </p:nvSpPr>
        <p:spPr>
          <a:xfrm>
            <a:off x="-777475" y="-146215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5"/>
          <p:cNvSpPr/>
          <p:nvPr/>
        </p:nvSpPr>
        <p:spPr>
          <a:xfrm>
            <a:off x="-308275" y="915125"/>
            <a:ext cx="1490700" cy="14907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Скругленный прямоугольник 2"/>
          <p:cNvSpPr/>
          <p:nvPr/>
        </p:nvSpPr>
        <p:spPr>
          <a:xfrm>
            <a:off x="1470292" y="1519250"/>
            <a:ext cx="4007872" cy="2619257"/>
          </a:xfrm>
          <a:prstGeom prst="round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Прямоугольник 3"/>
          <p:cNvSpPr/>
          <p:nvPr/>
        </p:nvSpPr>
        <p:spPr>
          <a:xfrm>
            <a:off x="5766032" y="1621384"/>
            <a:ext cx="4572000" cy="2677656"/>
          </a:xfrm>
          <a:prstGeom prst="rect">
            <a:avLst/>
          </a:prstGeom>
        </p:spPr>
        <p:txBody>
          <a:bodyPr>
            <a:spAutoFit/>
          </a:bodyPr>
          <a:lstStyle/>
          <a:p>
            <a:r>
              <a:rPr lang="ru-RU" dirty="0">
                <a:solidFill>
                  <a:srgbClr val="666666"/>
                </a:solidFill>
                <a:latin typeface="Century Gothic" panose="020B0502020202020204" pitchFamily="34" charset="0"/>
              </a:rPr>
              <a:t>Пластилин </a:t>
            </a:r>
            <a:r>
              <a:rPr lang="ru-RU" dirty="0" smtClean="0">
                <a:solidFill>
                  <a:srgbClr val="666666"/>
                </a:solidFill>
                <a:latin typeface="Century Gothic" panose="020B0502020202020204" pitchFamily="34" charset="0"/>
              </a:rPr>
              <a:t>3 </a:t>
            </a:r>
            <a:r>
              <a:rPr lang="ru-RU" dirty="0" err="1" smtClean="0">
                <a:solidFill>
                  <a:srgbClr val="666666"/>
                </a:solidFill>
                <a:latin typeface="Century Gothic" panose="020B0502020202020204" pitchFamily="34" charset="0"/>
              </a:rPr>
              <a:t>шт</a:t>
            </a:r>
            <a:r>
              <a:rPr lang="ru-RU" dirty="0" smtClean="0">
                <a:solidFill>
                  <a:srgbClr val="666666"/>
                </a:solidFill>
                <a:latin typeface="Century Gothic" panose="020B0502020202020204" pitchFamily="34" charset="0"/>
              </a:rPr>
              <a:t> </a:t>
            </a:r>
          </a:p>
          <a:p>
            <a:r>
              <a:rPr lang="ru-RU" dirty="0" smtClean="0">
                <a:solidFill>
                  <a:srgbClr val="666666"/>
                </a:solidFill>
                <a:latin typeface="Century Gothic" panose="020B0502020202020204" pitchFamily="34" charset="0"/>
              </a:rPr>
              <a:t>Гуашь 5 </a:t>
            </a:r>
            <a:r>
              <a:rPr lang="ru-RU" dirty="0" err="1" smtClean="0">
                <a:solidFill>
                  <a:srgbClr val="666666"/>
                </a:solidFill>
                <a:latin typeface="Century Gothic" panose="020B0502020202020204" pitchFamily="34" charset="0"/>
              </a:rPr>
              <a:t>шт</a:t>
            </a:r>
            <a:endParaRPr lang="ru-RU" dirty="0">
              <a:solidFill>
                <a:srgbClr val="666666"/>
              </a:solidFill>
              <a:latin typeface="Century Gothic" panose="020B0502020202020204" pitchFamily="34" charset="0"/>
            </a:endParaRPr>
          </a:p>
          <a:p>
            <a:r>
              <a:rPr lang="ru-RU" dirty="0" smtClean="0">
                <a:solidFill>
                  <a:srgbClr val="666666"/>
                </a:solidFill>
                <a:latin typeface="Century Gothic" panose="020B0502020202020204" pitchFamily="34" charset="0"/>
              </a:rPr>
              <a:t>Шариковые ручки 4 </a:t>
            </a:r>
            <a:r>
              <a:rPr lang="ru-RU" dirty="0" err="1" smtClean="0">
                <a:solidFill>
                  <a:srgbClr val="666666"/>
                </a:solidFill>
                <a:latin typeface="Century Gothic" panose="020B0502020202020204" pitchFamily="34" charset="0"/>
              </a:rPr>
              <a:t>шт</a:t>
            </a:r>
            <a:r>
              <a:rPr lang="ru-RU" dirty="0" smtClean="0">
                <a:solidFill>
                  <a:srgbClr val="666666"/>
                </a:solidFill>
                <a:latin typeface="Century Gothic" panose="020B0502020202020204" pitchFamily="34" charset="0"/>
              </a:rPr>
              <a:t> </a:t>
            </a:r>
            <a:endParaRPr lang="ru-RU" dirty="0">
              <a:solidFill>
                <a:srgbClr val="666666"/>
              </a:solidFill>
              <a:latin typeface="Century Gothic" panose="020B0502020202020204" pitchFamily="34" charset="0"/>
            </a:endParaRPr>
          </a:p>
          <a:p>
            <a:r>
              <a:rPr lang="ru-RU" dirty="0" smtClean="0">
                <a:solidFill>
                  <a:srgbClr val="666666"/>
                </a:solidFill>
                <a:latin typeface="Century Gothic" panose="020B0502020202020204" pitchFamily="34" charset="0"/>
              </a:rPr>
              <a:t>Простые карандаши 3 </a:t>
            </a:r>
            <a:r>
              <a:rPr lang="ru-RU" dirty="0" err="1" smtClean="0">
                <a:solidFill>
                  <a:srgbClr val="666666"/>
                </a:solidFill>
                <a:latin typeface="Century Gothic" panose="020B0502020202020204" pitchFamily="34" charset="0"/>
              </a:rPr>
              <a:t>шт</a:t>
            </a:r>
            <a:r>
              <a:rPr lang="ru-RU" dirty="0" smtClean="0">
                <a:solidFill>
                  <a:srgbClr val="666666"/>
                </a:solidFill>
                <a:latin typeface="Century Gothic" panose="020B0502020202020204" pitchFamily="34" charset="0"/>
              </a:rPr>
              <a:t> </a:t>
            </a:r>
            <a:endParaRPr lang="ru-RU" dirty="0">
              <a:solidFill>
                <a:srgbClr val="666666"/>
              </a:solidFill>
              <a:latin typeface="Century Gothic" panose="020B0502020202020204" pitchFamily="34" charset="0"/>
            </a:endParaRPr>
          </a:p>
          <a:p>
            <a:r>
              <a:rPr lang="ru-RU" dirty="0" smtClean="0">
                <a:solidFill>
                  <a:srgbClr val="666666"/>
                </a:solidFill>
                <a:latin typeface="Century Gothic" panose="020B0502020202020204" pitchFamily="34" charset="0"/>
              </a:rPr>
              <a:t>Набор линеек 2 </a:t>
            </a:r>
            <a:r>
              <a:rPr lang="ru-RU" dirty="0" err="1" smtClean="0">
                <a:solidFill>
                  <a:srgbClr val="666666"/>
                </a:solidFill>
                <a:latin typeface="Century Gothic" panose="020B0502020202020204" pitchFamily="34" charset="0"/>
              </a:rPr>
              <a:t>шт</a:t>
            </a:r>
            <a:endParaRPr lang="ru-RU" dirty="0">
              <a:solidFill>
                <a:srgbClr val="666666"/>
              </a:solidFill>
              <a:latin typeface="Century Gothic" panose="020B0502020202020204" pitchFamily="34" charset="0"/>
            </a:endParaRPr>
          </a:p>
          <a:p>
            <a:r>
              <a:rPr lang="ru-RU" dirty="0" smtClean="0">
                <a:solidFill>
                  <a:srgbClr val="666666"/>
                </a:solidFill>
                <a:latin typeface="Century Gothic" panose="020B0502020202020204" pitchFamily="34" charset="0"/>
              </a:rPr>
              <a:t>Набор ластиков 1 </a:t>
            </a:r>
            <a:r>
              <a:rPr lang="ru-RU" dirty="0" err="1" smtClean="0">
                <a:solidFill>
                  <a:srgbClr val="666666"/>
                </a:solidFill>
                <a:latin typeface="Century Gothic" panose="020B0502020202020204" pitchFamily="34" charset="0"/>
              </a:rPr>
              <a:t>шт</a:t>
            </a:r>
            <a:endParaRPr lang="ru-RU" dirty="0">
              <a:solidFill>
                <a:srgbClr val="666666"/>
              </a:solidFill>
              <a:latin typeface="Century Gothic" panose="020B0502020202020204" pitchFamily="34" charset="0"/>
            </a:endParaRPr>
          </a:p>
          <a:p>
            <a:r>
              <a:rPr lang="ru-RU" dirty="0">
                <a:solidFill>
                  <a:srgbClr val="666666"/>
                </a:solidFill>
                <a:latin typeface="Century Gothic" panose="020B0502020202020204" pitchFamily="34" charset="0"/>
              </a:rPr>
              <a:t>Карандаши </a:t>
            </a:r>
            <a:r>
              <a:rPr lang="ru-RU" dirty="0" err="1">
                <a:solidFill>
                  <a:srgbClr val="666666"/>
                </a:solidFill>
                <a:latin typeface="Century Gothic" panose="020B0502020202020204" pitchFamily="34" charset="0"/>
              </a:rPr>
              <a:t>цв</a:t>
            </a:r>
            <a:r>
              <a:rPr lang="ru-RU" dirty="0">
                <a:solidFill>
                  <a:srgbClr val="666666"/>
                </a:solidFill>
                <a:latin typeface="Century Gothic" panose="020B0502020202020204" pitchFamily="34" charset="0"/>
              </a:rPr>
              <a:t> </a:t>
            </a:r>
            <a:r>
              <a:rPr lang="ru-RU" dirty="0" smtClean="0">
                <a:solidFill>
                  <a:srgbClr val="666666"/>
                </a:solidFill>
                <a:latin typeface="Century Gothic" panose="020B0502020202020204" pitchFamily="34" charset="0"/>
              </a:rPr>
              <a:t>7 </a:t>
            </a:r>
            <a:r>
              <a:rPr lang="ru-RU" dirty="0" err="1" smtClean="0">
                <a:solidFill>
                  <a:srgbClr val="666666"/>
                </a:solidFill>
                <a:latin typeface="Century Gothic" panose="020B0502020202020204" pitchFamily="34" charset="0"/>
              </a:rPr>
              <a:t>шт</a:t>
            </a:r>
            <a:endParaRPr lang="ru-RU" dirty="0">
              <a:solidFill>
                <a:srgbClr val="666666"/>
              </a:solidFill>
              <a:latin typeface="Century Gothic" panose="020B0502020202020204" pitchFamily="34" charset="0"/>
            </a:endParaRPr>
          </a:p>
          <a:p>
            <a:r>
              <a:rPr lang="ru-RU" dirty="0">
                <a:solidFill>
                  <a:srgbClr val="666666"/>
                </a:solidFill>
                <a:latin typeface="Century Gothic" panose="020B0502020202020204" pitchFamily="34" charset="0"/>
              </a:rPr>
              <a:t>Фломастеры </a:t>
            </a:r>
            <a:r>
              <a:rPr lang="ru-RU" dirty="0" smtClean="0">
                <a:solidFill>
                  <a:srgbClr val="666666"/>
                </a:solidFill>
                <a:latin typeface="Century Gothic" panose="020B0502020202020204" pitchFamily="34" charset="0"/>
              </a:rPr>
              <a:t>2 </a:t>
            </a:r>
            <a:r>
              <a:rPr lang="ru-RU" dirty="0" err="1" smtClean="0">
                <a:solidFill>
                  <a:srgbClr val="666666"/>
                </a:solidFill>
                <a:latin typeface="Century Gothic" panose="020B0502020202020204" pitchFamily="34" charset="0"/>
              </a:rPr>
              <a:t>шт</a:t>
            </a:r>
            <a:endParaRPr lang="ru-RU" dirty="0">
              <a:solidFill>
                <a:srgbClr val="666666"/>
              </a:solidFill>
              <a:latin typeface="Century Gothic" panose="020B0502020202020204" pitchFamily="34" charset="0"/>
            </a:endParaRPr>
          </a:p>
          <a:p>
            <a:r>
              <a:rPr lang="ru-RU" dirty="0">
                <a:solidFill>
                  <a:srgbClr val="666666"/>
                </a:solidFill>
                <a:latin typeface="Century Gothic" panose="020B0502020202020204" pitchFamily="34" charset="0"/>
              </a:rPr>
              <a:t>Клей карандаш </a:t>
            </a:r>
            <a:r>
              <a:rPr lang="ru-RU" dirty="0" smtClean="0">
                <a:solidFill>
                  <a:srgbClr val="666666"/>
                </a:solidFill>
                <a:latin typeface="Century Gothic" panose="020B0502020202020204" pitchFamily="34" charset="0"/>
              </a:rPr>
              <a:t>2 </a:t>
            </a:r>
            <a:r>
              <a:rPr lang="ru-RU" dirty="0" err="1" smtClean="0">
                <a:solidFill>
                  <a:srgbClr val="666666"/>
                </a:solidFill>
                <a:latin typeface="Century Gothic" panose="020B0502020202020204" pitchFamily="34" charset="0"/>
              </a:rPr>
              <a:t>шт</a:t>
            </a:r>
            <a:r>
              <a:rPr lang="ru-RU" dirty="0" smtClean="0">
                <a:solidFill>
                  <a:srgbClr val="666666"/>
                </a:solidFill>
                <a:latin typeface="Century Gothic" panose="020B0502020202020204" pitchFamily="34" charset="0"/>
              </a:rPr>
              <a:t> </a:t>
            </a:r>
            <a:endParaRPr lang="ru-RU" dirty="0">
              <a:solidFill>
                <a:srgbClr val="666666"/>
              </a:solidFill>
              <a:latin typeface="Century Gothic" panose="020B0502020202020204" pitchFamily="34" charset="0"/>
            </a:endParaRPr>
          </a:p>
          <a:p>
            <a:r>
              <a:rPr lang="ru-RU" dirty="0">
                <a:solidFill>
                  <a:srgbClr val="666666"/>
                </a:solidFill>
                <a:latin typeface="Century Gothic" panose="020B0502020202020204" pitchFamily="34" charset="0"/>
              </a:rPr>
              <a:t>Альбомы 5</a:t>
            </a:r>
            <a:r>
              <a:rPr lang="ru-RU" dirty="0" smtClean="0">
                <a:solidFill>
                  <a:srgbClr val="666666"/>
                </a:solidFill>
                <a:latin typeface="Century Gothic" panose="020B0502020202020204" pitchFamily="34" charset="0"/>
              </a:rPr>
              <a:t> </a:t>
            </a:r>
            <a:r>
              <a:rPr lang="ru-RU" dirty="0" err="1" smtClean="0">
                <a:solidFill>
                  <a:srgbClr val="666666"/>
                </a:solidFill>
                <a:latin typeface="Century Gothic" panose="020B0502020202020204" pitchFamily="34" charset="0"/>
              </a:rPr>
              <a:t>шт</a:t>
            </a:r>
            <a:endParaRPr lang="ru-RU" dirty="0">
              <a:solidFill>
                <a:srgbClr val="666666"/>
              </a:solidFill>
              <a:latin typeface="Century Gothic" panose="020B0502020202020204" pitchFamily="34" charset="0"/>
            </a:endParaRPr>
          </a:p>
          <a:p>
            <a:r>
              <a:rPr lang="ru-RU" dirty="0">
                <a:solidFill>
                  <a:srgbClr val="666666"/>
                </a:solidFill>
                <a:latin typeface="Century Gothic" panose="020B0502020202020204" pitchFamily="34" charset="0"/>
              </a:rPr>
              <a:t>Лёгкий пластилин </a:t>
            </a:r>
            <a:r>
              <a:rPr lang="ru-RU" dirty="0" smtClean="0">
                <a:solidFill>
                  <a:srgbClr val="666666"/>
                </a:solidFill>
                <a:latin typeface="Century Gothic" panose="020B0502020202020204" pitchFamily="34" charset="0"/>
              </a:rPr>
              <a:t>2 </a:t>
            </a:r>
            <a:r>
              <a:rPr lang="ru-RU" dirty="0" err="1" smtClean="0">
                <a:solidFill>
                  <a:srgbClr val="666666"/>
                </a:solidFill>
                <a:latin typeface="Century Gothic" panose="020B0502020202020204" pitchFamily="34" charset="0"/>
              </a:rPr>
              <a:t>шт</a:t>
            </a:r>
            <a:r>
              <a:rPr lang="ru-RU" dirty="0" smtClean="0">
                <a:solidFill>
                  <a:srgbClr val="666666"/>
                </a:solidFill>
                <a:latin typeface="Century Gothic" panose="020B0502020202020204" pitchFamily="34" charset="0"/>
              </a:rPr>
              <a:t> </a:t>
            </a:r>
          </a:p>
          <a:p>
            <a:r>
              <a:rPr lang="ru-RU" dirty="0" smtClean="0">
                <a:solidFill>
                  <a:srgbClr val="666666"/>
                </a:solidFill>
                <a:latin typeface="Century Gothic" panose="020B0502020202020204" pitchFamily="34" charset="0"/>
              </a:rPr>
              <a:t>Акварель медовая 2 </a:t>
            </a:r>
            <a:r>
              <a:rPr lang="ru-RU" dirty="0" err="1" smtClean="0">
                <a:solidFill>
                  <a:srgbClr val="666666"/>
                </a:solidFill>
                <a:latin typeface="Century Gothic" panose="020B0502020202020204" pitchFamily="34" charset="0"/>
              </a:rPr>
              <a:t>шт</a:t>
            </a:r>
            <a:endParaRPr lang="ru-RU" dirty="0">
              <a:solidFill>
                <a:srgbClr val="666666"/>
              </a:solidFill>
              <a:latin typeface="Century Gothic" panose="020B0502020202020204" pitchFamily="34" charset="0"/>
            </a:endParaRPr>
          </a:p>
        </p:txBody>
      </p:sp>
      <p:sp>
        <p:nvSpPr>
          <p:cNvPr id="6" name="TextBox 5"/>
          <p:cNvSpPr txBox="1"/>
          <p:nvPr/>
        </p:nvSpPr>
        <p:spPr>
          <a:xfrm>
            <a:off x="5720162" y="1349973"/>
            <a:ext cx="2692318" cy="338554"/>
          </a:xfrm>
          <a:prstGeom prst="rect">
            <a:avLst/>
          </a:prstGeom>
          <a:noFill/>
        </p:spPr>
        <p:txBody>
          <a:bodyPr wrap="square" rtlCol="0">
            <a:spAutoFit/>
          </a:bodyPr>
          <a:lstStyle/>
          <a:p>
            <a:r>
              <a:rPr lang="ru-RU" sz="1600" dirty="0" smtClean="0">
                <a:latin typeface="Century Gothic" panose="020B0502020202020204" pitchFamily="34" charset="0"/>
              </a:rPr>
              <a:t>Список канцелярии:</a:t>
            </a:r>
            <a:endParaRPr lang="ru-RU" sz="1600" dirty="0">
              <a:latin typeface="Century Gothic" panose="020B0502020202020204" pitchFamily="34" charset="0"/>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7" name="Google Shape;887;p65"/>
          <p:cNvSpPr/>
          <p:nvPr/>
        </p:nvSpPr>
        <p:spPr>
          <a:xfrm>
            <a:off x="6447333" y="3566874"/>
            <a:ext cx="214826" cy="214681"/>
          </a:xfrm>
          <a:custGeom>
            <a:avLst/>
            <a:gdLst/>
            <a:ahLst/>
            <a:cxnLst/>
            <a:rect l="l" t="t" r="r" b="b"/>
            <a:pathLst>
              <a:path w="2957" h="2955" extrusionOk="0">
                <a:moveTo>
                  <a:pt x="1535" y="1"/>
                </a:moveTo>
                <a:cubicBezTo>
                  <a:pt x="959" y="1"/>
                  <a:pt x="440" y="347"/>
                  <a:pt x="220" y="878"/>
                </a:cubicBezTo>
                <a:cubicBezTo>
                  <a:pt x="1" y="1408"/>
                  <a:pt x="122" y="2020"/>
                  <a:pt x="529" y="2426"/>
                </a:cubicBezTo>
                <a:cubicBezTo>
                  <a:pt x="935" y="2833"/>
                  <a:pt x="1547" y="2955"/>
                  <a:pt x="2077" y="2735"/>
                </a:cubicBezTo>
                <a:cubicBezTo>
                  <a:pt x="2610" y="2515"/>
                  <a:pt x="2957" y="1996"/>
                  <a:pt x="2957" y="1423"/>
                </a:cubicBezTo>
                <a:cubicBezTo>
                  <a:pt x="2957" y="637"/>
                  <a:pt x="2318"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5"/>
          <p:cNvSpPr txBox="1">
            <a:spLocks noGrp="1"/>
          </p:cNvSpPr>
          <p:nvPr>
            <p:ph type="title"/>
          </p:nvPr>
        </p:nvSpPr>
        <p:spPr>
          <a:xfrm>
            <a:off x="2429605" y="406400"/>
            <a:ext cx="5521389" cy="838376"/>
          </a:xfrm>
          <a:prstGeom prst="rect">
            <a:avLst/>
          </a:prstGeom>
          <a:noFill/>
          <a:ln>
            <a:noFill/>
          </a:ln>
        </p:spPr>
        <p:txBody>
          <a:bodyPr spcFirstLastPara="1" wrap="square" lIns="91425" tIns="91425" rIns="91425" bIns="91425" anchor="ctr" anchorCtr="0">
            <a:noAutofit/>
          </a:bodyPr>
          <a:lstStyle/>
          <a:p>
            <a:pPr>
              <a:buClr>
                <a:schemeClr val="dk1"/>
              </a:buClr>
              <a:buSzPts val="3500"/>
              <a:buFont typeface="Bebas Neue" panose="020B0606020202050201"/>
            </a:pPr>
            <a:r>
              <a:rPr lang="ru-RU" sz="4400" b="1" dirty="0" smtClean="0">
                <a:solidFill>
                  <a:srgbClr val="E67316"/>
                </a:solidFill>
                <a:latin typeface="Century Gothic" panose="020B0502020202020204" pitchFamily="34" charset="0"/>
              </a:rPr>
              <a:t>«Благо Дарю»</a:t>
            </a:r>
            <a:endParaRPr sz="4400" b="1" dirty="0">
              <a:solidFill>
                <a:srgbClr val="E67316"/>
              </a:solidFill>
              <a:latin typeface="Century Gothic" panose="020B0502020202020204" pitchFamily="34" charset="0"/>
            </a:endParaRPr>
          </a:p>
        </p:txBody>
      </p:sp>
      <p:sp>
        <p:nvSpPr>
          <p:cNvPr id="893" name="Google Shape;893;p65"/>
          <p:cNvSpPr/>
          <p:nvPr/>
        </p:nvSpPr>
        <p:spPr>
          <a:xfrm>
            <a:off x="-777475" y="-146215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5"/>
          <p:cNvSpPr/>
          <p:nvPr/>
        </p:nvSpPr>
        <p:spPr>
          <a:xfrm>
            <a:off x="-308275" y="915125"/>
            <a:ext cx="1490700" cy="14907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Скругленный прямоугольник 4"/>
          <p:cNvSpPr/>
          <p:nvPr/>
        </p:nvSpPr>
        <p:spPr>
          <a:xfrm>
            <a:off x="1269756" y="1686561"/>
            <a:ext cx="3471365" cy="2456814"/>
          </a:xfrm>
          <a:prstGeom prst="round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Скругленный прямоугольник 6"/>
          <p:cNvSpPr/>
          <p:nvPr/>
        </p:nvSpPr>
        <p:spPr>
          <a:xfrm>
            <a:off x="5190299" y="1686561"/>
            <a:ext cx="3471365" cy="2456814"/>
          </a:xfrm>
          <a:prstGeom prst="round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819250936"/>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3" name="Google Shape;283;p36"/>
          <p:cNvSpPr txBox="1">
            <a:spLocks noGrp="1"/>
          </p:cNvSpPr>
          <p:nvPr>
            <p:ph type="subTitle" idx="1"/>
          </p:nvPr>
        </p:nvSpPr>
        <p:spPr>
          <a:xfrm>
            <a:off x="446405" y="1666875"/>
            <a:ext cx="4571365" cy="2511425"/>
          </a:xfrm>
          <a:prstGeom prst="rect">
            <a:avLst/>
          </a:prstGeom>
        </p:spPr>
        <p:txBody>
          <a:bodyPr spcFirstLastPara="1" wrap="square" lIns="91425" tIns="91425" rIns="91425" bIns="91425" anchor="t" anchorCtr="0">
            <a:noAutofit/>
          </a:bodyPr>
          <a:lstStyle/>
          <a:p>
            <a:pPr marL="0" lvl="0" indent="0"/>
            <a:r>
              <a:rPr lang="ru-RU" dirty="0" smtClean="0">
                <a:solidFill>
                  <a:schemeClr val="accent2"/>
                </a:solidFill>
                <a:latin typeface="Century Gothic" panose="020B0502020202020204" pitchFamily="34" charset="0"/>
                <a:cs typeface="Century Gothic" panose="020B0502020202020204" pitchFamily="34" charset="0"/>
              </a:rPr>
              <a:t>● Улучшение </a:t>
            </a:r>
            <a:r>
              <a:rPr lang="ru-RU" dirty="0">
                <a:solidFill>
                  <a:schemeClr val="accent2"/>
                </a:solidFill>
                <a:latin typeface="Century Gothic" panose="020B0502020202020204" pitchFamily="34" charset="0"/>
                <a:cs typeface="Century Gothic" panose="020B0502020202020204" pitchFamily="34" charset="0"/>
              </a:rPr>
              <a:t>условий содержания животных в приютах</a:t>
            </a:r>
            <a:br>
              <a:rPr lang="ru-RU" dirty="0">
                <a:solidFill>
                  <a:schemeClr val="accent2"/>
                </a:solidFill>
                <a:latin typeface="Century Gothic" panose="020B0502020202020204" pitchFamily="34" charset="0"/>
                <a:cs typeface="Century Gothic" panose="020B0502020202020204" pitchFamily="34" charset="0"/>
              </a:rPr>
            </a:br>
            <a:r>
              <a:rPr lang="ru-RU" dirty="0">
                <a:solidFill>
                  <a:schemeClr val="accent2"/>
                </a:solidFill>
                <a:latin typeface="Century Gothic" panose="020B0502020202020204" pitchFamily="34" charset="0"/>
                <a:cs typeface="Century Gothic" panose="020B0502020202020204" pitchFamily="34" charset="0"/>
              </a:rPr>
              <a:t>● Повышение осведомленности молодёжи о важности заботы о животных</a:t>
            </a:r>
            <a:br>
              <a:rPr lang="ru-RU" dirty="0">
                <a:solidFill>
                  <a:schemeClr val="accent2"/>
                </a:solidFill>
                <a:latin typeface="Century Gothic" panose="020B0502020202020204" pitchFamily="34" charset="0"/>
                <a:cs typeface="Century Gothic" panose="020B0502020202020204" pitchFamily="34" charset="0"/>
              </a:rPr>
            </a:br>
            <a:r>
              <a:rPr lang="ru-RU" dirty="0">
                <a:solidFill>
                  <a:schemeClr val="accent2"/>
                </a:solidFill>
                <a:latin typeface="Century Gothic" panose="020B0502020202020204" pitchFamily="34" charset="0"/>
                <a:cs typeface="Century Gothic" panose="020B0502020202020204" pitchFamily="34" charset="0"/>
              </a:rPr>
              <a:t>● Обеспечение нуждающихся детей необходимыми канцелярскими принадлежностями</a:t>
            </a:r>
            <a:br>
              <a:rPr lang="ru-RU" dirty="0">
                <a:solidFill>
                  <a:schemeClr val="accent2"/>
                </a:solidFill>
                <a:latin typeface="Century Gothic" panose="020B0502020202020204" pitchFamily="34" charset="0"/>
                <a:cs typeface="Century Gothic" panose="020B0502020202020204" pitchFamily="34" charset="0"/>
              </a:rPr>
            </a:br>
            <a:r>
              <a:rPr lang="ru-RU" dirty="0">
                <a:solidFill>
                  <a:schemeClr val="accent2"/>
                </a:solidFill>
                <a:latin typeface="Century Gothic" panose="020B0502020202020204" pitchFamily="34" charset="0"/>
                <a:cs typeface="Century Gothic" panose="020B0502020202020204" pitchFamily="34" charset="0"/>
              </a:rPr>
              <a:t>● Повышение осведомлённости молодёжи о работе благотворительных фондов</a:t>
            </a:r>
          </a:p>
        </p:txBody>
      </p:sp>
      <p:cxnSp>
        <p:nvCxnSpPr>
          <p:cNvPr id="284" name="Google Shape;284;p36"/>
          <p:cNvCxnSpPr/>
          <p:nvPr/>
        </p:nvCxnSpPr>
        <p:spPr>
          <a:xfrm>
            <a:off x="559938" y="1556747"/>
            <a:ext cx="1272300" cy="0"/>
          </a:xfrm>
          <a:prstGeom prst="straightConnector1">
            <a:avLst/>
          </a:prstGeom>
          <a:noFill/>
          <a:ln w="9525" cap="flat" cmpd="sng">
            <a:solidFill>
              <a:schemeClr val="accent2"/>
            </a:solidFill>
            <a:prstDash val="solid"/>
            <a:round/>
            <a:headEnd type="none" w="med" len="med"/>
            <a:tailEnd type="none" w="med" len="med"/>
          </a:ln>
        </p:spPr>
      </p:cxnSp>
      <p:sp>
        <p:nvSpPr>
          <p:cNvPr id="286" name="Google Shape;286;p36"/>
          <p:cNvSpPr/>
          <p:nvPr/>
        </p:nvSpPr>
        <p:spPr>
          <a:xfrm>
            <a:off x="7739660" y="43593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591;p51"/>
          <p:cNvSpPr txBox="1"/>
          <p:nvPr/>
        </p:nvSpPr>
        <p:spPr>
          <a:xfrm>
            <a:off x="446405" y="751840"/>
            <a:ext cx="6103620" cy="47815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9600"/>
              <a:buFont typeface="Poppins SemiBold" panose="00000500000000000000"/>
              <a:buNone/>
              <a:defRPr sz="10000" b="0" i="0" u="none" strike="noStrike" cap="none">
                <a:solidFill>
                  <a:schemeClr val="lt2"/>
                </a:solidFill>
                <a:latin typeface="Poppins SemiBold" panose="00000500000000000000"/>
                <a:ea typeface="Poppins SemiBold" panose="00000500000000000000"/>
                <a:cs typeface="Poppins SemiBold" panose="00000500000000000000"/>
                <a:sym typeface="Poppins SemiBold" panose="00000500000000000000"/>
              </a:defRPr>
            </a:lvl1pPr>
            <a:lvl2pPr marR="0" lvl="1" algn="ctr" rtl="0">
              <a:lnSpc>
                <a:spcPct val="100000"/>
              </a:lnSpc>
              <a:spcBef>
                <a:spcPts val="0"/>
              </a:spcBef>
              <a:spcAft>
                <a:spcPts val="0"/>
              </a:spcAft>
              <a:buClr>
                <a:schemeClr val="accent2"/>
              </a:buClr>
              <a:buSzPts val="9600"/>
              <a:buFont typeface="Poppins SemiBold" panose="00000500000000000000"/>
              <a:buNone/>
              <a:defRPr sz="9600" b="0" i="0" u="none" strike="noStrike" cap="none">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2pPr>
            <a:lvl3pPr marR="0" lvl="2" algn="ctr" rtl="0">
              <a:lnSpc>
                <a:spcPct val="100000"/>
              </a:lnSpc>
              <a:spcBef>
                <a:spcPts val="0"/>
              </a:spcBef>
              <a:spcAft>
                <a:spcPts val="0"/>
              </a:spcAft>
              <a:buClr>
                <a:schemeClr val="accent2"/>
              </a:buClr>
              <a:buSzPts val="9600"/>
              <a:buFont typeface="Poppins SemiBold" panose="00000500000000000000"/>
              <a:buNone/>
              <a:defRPr sz="9600" b="0" i="0" u="none" strike="noStrike" cap="none">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3pPr>
            <a:lvl4pPr marR="0" lvl="3" algn="ctr" rtl="0">
              <a:lnSpc>
                <a:spcPct val="100000"/>
              </a:lnSpc>
              <a:spcBef>
                <a:spcPts val="0"/>
              </a:spcBef>
              <a:spcAft>
                <a:spcPts val="0"/>
              </a:spcAft>
              <a:buClr>
                <a:schemeClr val="accent2"/>
              </a:buClr>
              <a:buSzPts val="9600"/>
              <a:buFont typeface="Poppins SemiBold" panose="00000500000000000000"/>
              <a:buNone/>
              <a:defRPr sz="9600" b="0" i="0" u="none" strike="noStrike" cap="none">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4pPr>
            <a:lvl5pPr marR="0" lvl="4" algn="ctr" rtl="0">
              <a:lnSpc>
                <a:spcPct val="100000"/>
              </a:lnSpc>
              <a:spcBef>
                <a:spcPts val="0"/>
              </a:spcBef>
              <a:spcAft>
                <a:spcPts val="0"/>
              </a:spcAft>
              <a:buClr>
                <a:schemeClr val="accent2"/>
              </a:buClr>
              <a:buSzPts val="9600"/>
              <a:buFont typeface="Poppins SemiBold" panose="00000500000000000000"/>
              <a:buNone/>
              <a:defRPr sz="9600" b="0" i="0" u="none" strike="noStrike" cap="none">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5pPr>
            <a:lvl6pPr marR="0" lvl="5" algn="ctr" rtl="0">
              <a:lnSpc>
                <a:spcPct val="100000"/>
              </a:lnSpc>
              <a:spcBef>
                <a:spcPts val="0"/>
              </a:spcBef>
              <a:spcAft>
                <a:spcPts val="0"/>
              </a:spcAft>
              <a:buClr>
                <a:schemeClr val="accent2"/>
              </a:buClr>
              <a:buSzPts val="9600"/>
              <a:buFont typeface="Poppins SemiBold" panose="00000500000000000000"/>
              <a:buNone/>
              <a:defRPr sz="9600" b="0" i="0" u="none" strike="noStrike" cap="none">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6pPr>
            <a:lvl7pPr marR="0" lvl="6" algn="ctr" rtl="0">
              <a:lnSpc>
                <a:spcPct val="100000"/>
              </a:lnSpc>
              <a:spcBef>
                <a:spcPts val="0"/>
              </a:spcBef>
              <a:spcAft>
                <a:spcPts val="0"/>
              </a:spcAft>
              <a:buClr>
                <a:schemeClr val="accent2"/>
              </a:buClr>
              <a:buSzPts val="9600"/>
              <a:buFont typeface="Poppins SemiBold" panose="00000500000000000000"/>
              <a:buNone/>
              <a:defRPr sz="9600" b="0" i="0" u="none" strike="noStrike" cap="none">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7pPr>
            <a:lvl8pPr marR="0" lvl="7" algn="ctr" rtl="0">
              <a:lnSpc>
                <a:spcPct val="100000"/>
              </a:lnSpc>
              <a:spcBef>
                <a:spcPts val="0"/>
              </a:spcBef>
              <a:spcAft>
                <a:spcPts val="0"/>
              </a:spcAft>
              <a:buClr>
                <a:schemeClr val="accent2"/>
              </a:buClr>
              <a:buSzPts val="9600"/>
              <a:buFont typeface="Poppins SemiBold" panose="00000500000000000000"/>
              <a:buNone/>
              <a:defRPr sz="9600" b="0" i="0" u="none" strike="noStrike" cap="none">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8pPr>
            <a:lvl9pPr marR="0" lvl="8" algn="ctr" rtl="0">
              <a:lnSpc>
                <a:spcPct val="100000"/>
              </a:lnSpc>
              <a:spcBef>
                <a:spcPts val="0"/>
              </a:spcBef>
              <a:spcAft>
                <a:spcPts val="0"/>
              </a:spcAft>
              <a:buClr>
                <a:schemeClr val="accent2"/>
              </a:buClr>
              <a:buSzPts val="9600"/>
              <a:buFont typeface="Poppins SemiBold" panose="00000500000000000000"/>
              <a:buNone/>
              <a:defRPr sz="9600" b="0" i="0" u="none" strike="noStrike" cap="none">
                <a:solidFill>
                  <a:schemeClr val="accent2"/>
                </a:solidFill>
                <a:latin typeface="Poppins SemiBold" panose="00000500000000000000"/>
                <a:ea typeface="Poppins SemiBold" panose="00000500000000000000"/>
                <a:cs typeface="Poppins SemiBold" panose="00000500000000000000"/>
                <a:sym typeface="Poppins SemiBold" panose="00000500000000000000"/>
              </a:defRPr>
            </a:lvl9pPr>
          </a:lstStyle>
          <a:p>
            <a:r>
              <a:rPr lang="ru-RU" sz="3200" b="1" dirty="0">
                <a:solidFill>
                  <a:srgbClr val="E67316"/>
                </a:solidFill>
                <a:latin typeface="Century Gothic" panose="020B0502020202020204" pitchFamily="34" charset="0"/>
              </a:rPr>
              <a:t>Ожидаемые и достигнутые результаты</a:t>
            </a:r>
          </a:p>
        </p:txBody>
      </p:sp>
      <p:pic>
        <p:nvPicPr>
          <p:cNvPr id="4" name="Изображение 3"/>
          <p:cNvPicPr>
            <a:picLocks noChangeAspect="1"/>
          </p:cNvPicPr>
          <p:nvPr/>
        </p:nvPicPr>
        <p:blipFill>
          <a:blip r:embed="rId3"/>
          <a:stretch>
            <a:fillRect/>
          </a:stretch>
        </p:blipFill>
        <p:spPr>
          <a:xfrm>
            <a:off x="68580" y="4450715"/>
            <a:ext cx="655320" cy="815340"/>
          </a:xfrm>
          <a:prstGeom prst="rect">
            <a:avLst/>
          </a:prstGeom>
        </p:spPr>
      </p:pic>
      <p:pic>
        <p:nvPicPr>
          <p:cNvPr id="7" name="Рисунок 6"/>
          <p:cNvPicPr>
            <a:picLocks noChangeAspect="1"/>
          </p:cNvPicPr>
          <p:nvPr/>
        </p:nvPicPr>
        <p:blipFill rotWithShape="1">
          <a:blip r:embed="rId4"/>
          <a:srcRect r="16307"/>
          <a:stretch/>
        </p:blipFill>
        <p:spPr>
          <a:xfrm>
            <a:off x="5572354" y="1136691"/>
            <a:ext cx="3571646" cy="3212870"/>
          </a:xfrm>
          <a:prstGeom prst="rect">
            <a:avLst/>
          </a:prstGeom>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36090"/>
            <a:ext cx="9144635" cy="8616315"/>
          </a:xfrm>
          <a:prstGeom prst="rect">
            <a:avLst/>
          </a:prstGeom>
        </p:spPr>
      </p:pic>
      <p:sp>
        <p:nvSpPr>
          <p:cNvPr id="2" name="Прямоугольник 1"/>
          <p:cNvSpPr/>
          <p:nvPr/>
        </p:nvSpPr>
        <p:spPr>
          <a:xfrm>
            <a:off x="1704975" y="3902710"/>
            <a:ext cx="5867400" cy="1162050"/>
          </a:xfrm>
          <a:prstGeom prst="rect">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ru-RU" alt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36090"/>
            <a:ext cx="9144635" cy="8616315"/>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bg>
      <p:bgPr>
        <a:blipFill>
          <a:blip r:embed="rId3"/>
          <a:stretch>
            <a:fillRect/>
          </a:stretch>
        </a:blipFill>
        <a:effectLst/>
      </p:bgPr>
    </p:bg>
    <p:spTree>
      <p:nvGrpSpPr>
        <p:cNvPr id="1" name="Shape 701"/>
        <p:cNvGrpSpPr/>
        <p:nvPr/>
      </p:nvGrpSpPr>
      <p:grpSpPr>
        <a:xfrm>
          <a:off x="0" y="0"/>
          <a:ext cx="0" cy="0"/>
          <a:chOff x="0" y="0"/>
          <a:chExt cx="0" cy="0"/>
        </a:xfrm>
      </p:grpSpPr>
      <p:sp>
        <p:nvSpPr>
          <p:cNvPr id="702" name="Google Shape;702;p55"/>
          <p:cNvSpPr txBox="1">
            <a:spLocks noGrp="1"/>
          </p:cNvSpPr>
          <p:nvPr>
            <p:ph type="title"/>
          </p:nvPr>
        </p:nvSpPr>
        <p:spPr>
          <a:xfrm>
            <a:off x="713225" y="2508375"/>
            <a:ext cx="2260500" cy="188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 picture is worth a thousand words</a:t>
            </a:r>
            <a:endParaRPr dirty="0"/>
          </a:p>
        </p:txBody>
      </p:sp>
      <p:cxnSp>
        <p:nvCxnSpPr>
          <p:cNvPr id="703" name="Google Shape;703;p55"/>
          <p:cNvCxnSpPr/>
          <p:nvPr/>
        </p:nvCxnSpPr>
        <p:spPr>
          <a:xfrm>
            <a:off x="713225" y="4608575"/>
            <a:ext cx="1272300" cy="0"/>
          </a:xfrm>
          <a:prstGeom prst="straightConnector1">
            <a:avLst/>
          </a:prstGeom>
          <a:noFill/>
          <a:ln w="9525" cap="flat" cmpd="sng">
            <a:solidFill>
              <a:schemeClr val="accent2"/>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311"/>
        <p:cNvGrpSpPr/>
        <p:nvPr/>
      </p:nvGrpSpPr>
      <p:grpSpPr>
        <a:xfrm>
          <a:off x="0" y="0"/>
          <a:ext cx="0" cy="0"/>
          <a:chOff x="0" y="0"/>
          <a:chExt cx="0" cy="0"/>
        </a:xfrm>
      </p:grpSpPr>
      <p:pic>
        <p:nvPicPr>
          <p:cNvPr id="312" name="Google Shape;312;p39"/>
          <p:cNvPicPr preferRelativeResize="0"/>
          <p:nvPr/>
        </p:nvPicPr>
        <p:blipFill rotWithShape="1">
          <a:blip r:embed="rId3"/>
          <a:srcRect t="12881" r="-50511" b="12874"/>
          <a:stretch>
            <a:fillRect/>
          </a:stretch>
        </p:blipFill>
        <p:spPr>
          <a:xfrm flipH="1">
            <a:off x="-1456075" y="966650"/>
            <a:ext cx="4338600" cy="3210000"/>
          </a:xfrm>
          <a:prstGeom prst="roundRect">
            <a:avLst>
              <a:gd name="adj" fmla="val 16667"/>
            </a:avLst>
          </a:prstGeom>
          <a:noFill/>
          <a:ln>
            <a:noFill/>
          </a:ln>
        </p:spPr>
      </p:pic>
      <p:sp>
        <p:nvSpPr>
          <p:cNvPr id="313" name="Google Shape;313;p39"/>
          <p:cNvSpPr txBox="1">
            <a:spLocks noGrp="1"/>
          </p:cNvSpPr>
          <p:nvPr>
            <p:ph type="title"/>
          </p:nvPr>
        </p:nvSpPr>
        <p:spPr>
          <a:xfrm>
            <a:off x="3338275" y="1415713"/>
            <a:ext cx="5092500" cy="71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Introduction</a:t>
            </a:r>
            <a:endParaRPr dirty="0"/>
          </a:p>
        </p:txBody>
      </p:sp>
      <p:sp>
        <p:nvSpPr>
          <p:cNvPr id="314" name="Google Shape;314;p39"/>
          <p:cNvSpPr txBox="1">
            <a:spLocks noGrp="1"/>
          </p:cNvSpPr>
          <p:nvPr>
            <p:ph type="subTitle" idx="1"/>
          </p:nvPr>
        </p:nvSpPr>
        <p:spPr>
          <a:xfrm>
            <a:off x="3338275" y="2543688"/>
            <a:ext cx="5092500" cy="118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give a brief description of the topic you want to talk about here. For example, if you want to talk about Mercury, you can say that it’s the smallest planet in the entire Solar System</a:t>
            </a:r>
          </a:p>
        </p:txBody>
      </p:sp>
      <p:cxnSp>
        <p:nvCxnSpPr>
          <p:cNvPr id="315" name="Google Shape;315;p39"/>
          <p:cNvCxnSpPr/>
          <p:nvPr/>
        </p:nvCxnSpPr>
        <p:spPr>
          <a:xfrm>
            <a:off x="3338275" y="2348113"/>
            <a:ext cx="1272300" cy="0"/>
          </a:xfrm>
          <a:prstGeom prst="straightConnector1">
            <a:avLst/>
          </a:prstGeom>
          <a:noFill/>
          <a:ln w="9525" cap="flat" cmpd="sng">
            <a:solidFill>
              <a:schemeClr val="accent2"/>
            </a:solidFill>
            <a:prstDash val="solid"/>
            <a:round/>
            <a:headEnd type="none" w="med" len="med"/>
            <a:tailEnd type="none" w="med" len="med"/>
          </a:ln>
        </p:spPr>
      </p:cxnSp>
      <p:sp>
        <p:nvSpPr>
          <p:cNvPr id="316" name="Google Shape;316;p39"/>
          <p:cNvSpPr/>
          <p:nvPr/>
        </p:nvSpPr>
        <p:spPr>
          <a:xfrm>
            <a:off x="7693750" y="-578950"/>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9"/>
          <p:cNvSpPr/>
          <p:nvPr/>
        </p:nvSpPr>
        <p:spPr>
          <a:xfrm>
            <a:off x="7317125" y="593100"/>
            <a:ext cx="637500" cy="6375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9"/>
          <p:cNvSpPr/>
          <p:nvPr/>
        </p:nvSpPr>
        <p:spPr>
          <a:xfrm>
            <a:off x="2679888" y="2741950"/>
            <a:ext cx="381000" cy="3810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9"/>
          <p:cNvSpPr/>
          <p:nvPr/>
        </p:nvSpPr>
        <p:spPr>
          <a:xfrm>
            <a:off x="-527650" y="3634125"/>
            <a:ext cx="1042800" cy="10431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98"/>
        <p:cNvGrpSpPr/>
        <p:nvPr/>
      </p:nvGrpSpPr>
      <p:grpSpPr>
        <a:xfrm>
          <a:off x="0" y="0"/>
          <a:ext cx="0" cy="0"/>
          <a:chOff x="0" y="0"/>
          <a:chExt cx="0" cy="0"/>
        </a:xfrm>
      </p:grpSpPr>
      <p:pic>
        <p:nvPicPr>
          <p:cNvPr id="299" name="Google Shape;299;p38"/>
          <p:cNvPicPr preferRelativeResize="0"/>
          <p:nvPr/>
        </p:nvPicPr>
        <p:blipFill rotWithShape="1">
          <a:blip r:embed="rId3"/>
          <a:srcRect l="4922" r="4931"/>
          <a:stretch>
            <a:fillRect/>
          </a:stretch>
        </p:blipFill>
        <p:spPr>
          <a:xfrm>
            <a:off x="5569800" y="966750"/>
            <a:ext cx="4338600" cy="3210000"/>
          </a:xfrm>
          <a:prstGeom prst="roundRect">
            <a:avLst>
              <a:gd name="adj" fmla="val 16667"/>
            </a:avLst>
          </a:prstGeom>
          <a:noFill/>
          <a:ln>
            <a:noFill/>
          </a:ln>
        </p:spPr>
      </p:pic>
      <p:sp>
        <p:nvSpPr>
          <p:cNvPr id="300" name="Google Shape;300;p38"/>
          <p:cNvSpPr txBox="1">
            <a:spLocks noGrp="1"/>
          </p:cNvSpPr>
          <p:nvPr>
            <p:ph type="title"/>
          </p:nvPr>
        </p:nvSpPr>
        <p:spPr>
          <a:xfrm>
            <a:off x="713225" y="2221675"/>
            <a:ext cx="4387800" cy="6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Mathematics</a:t>
            </a:r>
            <a:endParaRPr dirty="0"/>
          </a:p>
        </p:txBody>
      </p:sp>
      <p:sp>
        <p:nvSpPr>
          <p:cNvPr id="301" name="Google Shape;301;p38"/>
          <p:cNvSpPr txBox="1">
            <a:spLocks noGrp="1"/>
          </p:cNvSpPr>
          <p:nvPr>
            <p:ph type="title" idx="2"/>
          </p:nvPr>
        </p:nvSpPr>
        <p:spPr>
          <a:xfrm>
            <a:off x="713225" y="982925"/>
            <a:ext cx="1126200" cy="88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01</a:t>
            </a:r>
          </a:p>
        </p:txBody>
      </p:sp>
      <p:sp>
        <p:nvSpPr>
          <p:cNvPr id="302" name="Google Shape;302;p38"/>
          <p:cNvSpPr txBox="1">
            <a:spLocks noGrp="1"/>
          </p:cNvSpPr>
          <p:nvPr>
            <p:ph type="subTitle" idx="1"/>
          </p:nvPr>
        </p:nvSpPr>
        <p:spPr>
          <a:xfrm>
            <a:off x="713225" y="2899550"/>
            <a:ext cx="2369400" cy="5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enter a subtitle here if you need it</a:t>
            </a:r>
          </a:p>
        </p:txBody>
      </p:sp>
      <p:sp>
        <p:nvSpPr>
          <p:cNvPr id="303" name="Google Shape;303;p38"/>
          <p:cNvSpPr/>
          <p:nvPr/>
        </p:nvSpPr>
        <p:spPr>
          <a:xfrm>
            <a:off x="5992700" y="38580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7745700" y="-741600"/>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8"/>
          <p:cNvCxnSpPr/>
          <p:nvPr/>
        </p:nvCxnSpPr>
        <p:spPr>
          <a:xfrm>
            <a:off x="713225" y="2070425"/>
            <a:ext cx="1126200" cy="0"/>
          </a:xfrm>
          <a:prstGeom prst="straightConnector1">
            <a:avLst/>
          </a:prstGeom>
          <a:noFill/>
          <a:ln w="9525" cap="flat" cmpd="sng">
            <a:solidFill>
              <a:schemeClr val="accent2"/>
            </a:solidFill>
            <a:prstDash val="solid"/>
            <a:round/>
            <a:headEnd type="none" w="med" len="med"/>
            <a:tailEnd type="none" w="med" len="med"/>
          </a:ln>
        </p:spPr>
      </p:cxnSp>
      <p:sp>
        <p:nvSpPr>
          <p:cNvPr id="306" name="Google Shape;306;p38"/>
          <p:cNvSpPr/>
          <p:nvPr/>
        </p:nvSpPr>
        <p:spPr>
          <a:xfrm>
            <a:off x="-1607075" y="341690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892050" y="41622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34"/>
        <p:cNvGrpSpPr/>
        <p:nvPr/>
      </p:nvGrpSpPr>
      <p:grpSpPr>
        <a:xfrm>
          <a:off x="0" y="0"/>
          <a:ext cx="0" cy="0"/>
          <a:chOff x="0" y="0"/>
          <a:chExt cx="0" cy="0"/>
        </a:xfrm>
      </p:grpSpPr>
      <p:sp>
        <p:nvSpPr>
          <p:cNvPr id="335" name="Google Shape;335;p41"/>
          <p:cNvSpPr/>
          <p:nvPr/>
        </p:nvSpPr>
        <p:spPr>
          <a:xfrm>
            <a:off x="4933899" y="1583350"/>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1"/>
          <p:cNvSpPr/>
          <p:nvPr/>
        </p:nvSpPr>
        <p:spPr>
          <a:xfrm>
            <a:off x="1267649" y="1583350"/>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1"/>
          <p:cNvSpPr txBox="1">
            <a:spLocks noGrp="1"/>
          </p:cNvSpPr>
          <p:nvPr>
            <p:ph type="title"/>
          </p:nvPr>
        </p:nvSpPr>
        <p:spPr>
          <a:xfrm>
            <a:off x="1267638" y="2711350"/>
            <a:ext cx="29424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Mercury</a:t>
            </a:r>
          </a:p>
        </p:txBody>
      </p:sp>
      <p:sp>
        <p:nvSpPr>
          <p:cNvPr id="338" name="Google Shape;338;p41"/>
          <p:cNvSpPr txBox="1">
            <a:spLocks noGrp="1"/>
          </p:cNvSpPr>
          <p:nvPr>
            <p:ph type="title" idx="2"/>
          </p:nvPr>
        </p:nvSpPr>
        <p:spPr>
          <a:xfrm>
            <a:off x="4933895" y="2711350"/>
            <a:ext cx="29424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Venus</a:t>
            </a:r>
          </a:p>
        </p:txBody>
      </p:sp>
      <p:sp>
        <p:nvSpPr>
          <p:cNvPr id="339" name="Google Shape;339;p41"/>
          <p:cNvSpPr txBox="1">
            <a:spLocks noGrp="1"/>
          </p:cNvSpPr>
          <p:nvPr>
            <p:ph type="subTitle" idx="1"/>
          </p:nvPr>
        </p:nvSpPr>
        <p:spPr>
          <a:xfrm>
            <a:off x="4933895" y="3068050"/>
            <a:ext cx="2942400" cy="100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hot and has a poisonous atmosphere</a:t>
            </a:r>
          </a:p>
        </p:txBody>
      </p:sp>
      <p:sp>
        <p:nvSpPr>
          <p:cNvPr id="340" name="Google Shape;340;p41"/>
          <p:cNvSpPr txBox="1">
            <a:spLocks noGrp="1"/>
          </p:cNvSpPr>
          <p:nvPr>
            <p:ph type="subTitle" idx="3"/>
          </p:nvPr>
        </p:nvSpPr>
        <p:spPr>
          <a:xfrm>
            <a:off x="1267638" y="3068050"/>
            <a:ext cx="2942400" cy="100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Mercury is the closest planet to the Sun and the smallest one in the Solar System—it’s only a bit larger than the Moon</a:t>
            </a:r>
          </a:p>
        </p:txBody>
      </p:sp>
      <p:sp>
        <p:nvSpPr>
          <p:cNvPr id="341" name="Google Shape;341;p41"/>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Overview</a:t>
            </a:r>
          </a:p>
        </p:txBody>
      </p:sp>
      <p:grpSp>
        <p:nvGrpSpPr>
          <p:cNvPr id="342" name="Google Shape;342;p41"/>
          <p:cNvGrpSpPr/>
          <p:nvPr/>
        </p:nvGrpSpPr>
        <p:grpSpPr>
          <a:xfrm>
            <a:off x="1551329" y="1866957"/>
            <a:ext cx="332996" cy="332185"/>
            <a:chOff x="-41111350" y="3239100"/>
            <a:chExt cx="318200" cy="317425"/>
          </a:xfrm>
        </p:grpSpPr>
        <p:sp>
          <p:nvSpPr>
            <p:cNvPr id="343" name="Google Shape;343;p4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41"/>
          <p:cNvGrpSpPr/>
          <p:nvPr/>
        </p:nvGrpSpPr>
        <p:grpSpPr>
          <a:xfrm>
            <a:off x="5201238" y="1866956"/>
            <a:ext cx="364721" cy="332205"/>
            <a:chOff x="-40378075" y="3267450"/>
            <a:chExt cx="317425" cy="289075"/>
          </a:xfrm>
        </p:grpSpPr>
        <p:sp>
          <p:nvSpPr>
            <p:cNvPr id="348" name="Google Shape;348;p4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 name="Google Shape;352;p41"/>
          <p:cNvSpPr/>
          <p:nvPr/>
        </p:nvSpPr>
        <p:spPr>
          <a:xfrm>
            <a:off x="6693075" y="-1887375"/>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1"/>
          <p:cNvSpPr/>
          <p:nvPr/>
        </p:nvSpPr>
        <p:spPr>
          <a:xfrm>
            <a:off x="8183775" y="2619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357"/>
        <p:cNvGrpSpPr/>
        <p:nvPr/>
      </p:nvGrpSpPr>
      <p:grpSpPr>
        <a:xfrm>
          <a:off x="0" y="0"/>
          <a:ext cx="0" cy="0"/>
          <a:chOff x="0" y="0"/>
          <a:chExt cx="0" cy="0"/>
        </a:xfrm>
      </p:grpSpPr>
      <p:sp>
        <p:nvSpPr>
          <p:cNvPr id="358" name="Google Shape;358;p42"/>
          <p:cNvSpPr txBox="1">
            <a:spLocks noGrp="1"/>
          </p:cNvSpPr>
          <p:nvPr>
            <p:ph type="title"/>
          </p:nvPr>
        </p:nvSpPr>
        <p:spPr>
          <a:xfrm>
            <a:off x="2145808" y="1635275"/>
            <a:ext cx="21390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Venus</a:t>
            </a:r>
          </a:p>
        </p:txBody>
      </p:sp>
      <p:sp>
        <p:nvSpPr>
          <p:cNvPr id="359" name="Google Shape;359;p42"/>
          <p:cNvSpPr txBox="1">
            <a:spLocks noGrp="1"/>
          </p:cNvSpPr>
          <p:nvPr>
            <p:ph type="subTitle" idx="1"/>
          </p:nvPr>
        </p:nvSpPr>
        <p:spPr>
          <a:xfrm>
            <a:off x="2145808" y="1991975"/>
            <a:ext cx="2139000" cy="59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is the second planet from the Sun</a:t>
            </a:r>
          </a:p>
        </p:txBody>
      </p:sp>
      <p:sp>
        <p:nvSpPr>
          <p:cNvPr id="360" name="Google Shape;360;p42"/>
          <p:cNvSpPr txBox="1">
            <a:spLocks noGrp="1"/>
          </p:cNvSpPr>
          <p:nvPr>
            <p:ph type="title" idx="2"/>
          </p:nvPr>
        </p:nvSpPr>
        <p:spPr>
          <a:xfrm>
            <a:off x="5910993" y="1635275"/>
            <a:ext cx="21390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Jupiter</a:t>
            </a:r>
          </a:p>
        </p:txBody>
      </p:sp>
      <p:sp>
        <p:nvSpPr>
          <p:cNvPr id="361" name="Google Shape;361;p42"/>
          <p:cNvSpPr txBox="1">
            <a:spLocks noGrp="1"/>
          </p:cNvSpPr>
          <p:nvPr>
            <p:ph type="subTitle" idx="3"/>
          </p:nvPr>
        </p:nvSpPr>
        <p:spPr>
          <a:xfrm>
            <a:off x="5910986" y="1991975"/>
            <a:ext cx="2139000" cy="59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It’s the biggest planet in the Solar System</a:t>
            </a:r>
          </a:p>
        </p:txBody>
      </p:sp>
      <p:sp>
        <p:nvSpPr>
          <p:cNvPr id="362" name="Google Shape;362;p42"/>
          <p:cNvSpPr txBox="1">
            <a:spLocks noGrp="1"/>
          </p:cNvSpPr>
          <p:nvPr>
            <p:ph type="title" idx="4"/>
          </p:nvPr>
        </p:nvSpPr>
        <p:spPr>
          <a:xfrm>
            <a:off x="2145808" y="3068675"/>
            <a:ext cx="21390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Mars</a:t>
            </a:r>
          </a:p>
        </p:txBody>
      </p:sp>
      <p:sp>
        <p:nvSpPr>
          <p:cNvPr id="363" name="Google Shape;363;p42"/>
          <p:cNvSpPr txBox="1">
            <a:spLocks noGrp="1"/>
          </p:cNvSpPr>
          <p:nvPr>
            <p:ph type="subTitle" idx="5"/>
          </p:nvPr>
        </p:nvSpPr>
        <p:spPr>
          <a:xfrm>
            <a:off x="2145808" y="3425375"/>
            <a:ext cx="2139000" cy="59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 cold place</a:t>
            </a:r>
          </a:p>
        </p:txBody>
      </p:sp>
      <p:sp>
        <p:nvSpPr>
          <p:cNvPr id="364" name="Google Shape;364;p42"/>
          <p:cNvSpPr txBox="1">
            <a:spLocks noGrp="1"/>
          </p:cNvSpPr>
          <p:nvPr>
            <p:ph type="title" idx="6"/>
          </p:nvPr>
        </p:nvSpPr>
        <p:spPr>
          <a:xfrm>
            <a:off x="5910993" y="3068675"/>
            <a:ext cx="21390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Saturn</a:t>
            </a:r>
          </a:p>
        </p:txBody>
      </p:sp>
      <p:sp>
        <p:nvSpPr>
          <p:cNvPr id="365" name="Google Shape;365;p42"/>
          <p:cNvSpPr txBox="1">
            <a:spLocks noGrp="1"/>
          </p:cNvSpPr>
          <p:nvPr>
            <p:ph type="subTitle" idx="7"/>
          </p:nvPr>
        </p:nvSpPr>
        <p:spPr>
          <a:xfrm>
            <a:off x="5910986" y="3425375"/>
            <a:ext cx="2139000" cy="59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a:t>
            </a:r>
          </a:p>
        </p:txBody>
      </p:sp>
      <p:sp>
        <p:nvSpPr>
          <p:cNvPr id="366" name="Google Shape;366;p42"/>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About the major</a:t>
            </a:r>
          </a:p>
        </p:txBody>
      </p:sp>
      <p:sp>
        <p:nvSpPr>
          <p:cNvPr id="367" name="Google Shape;367;p42"/>
          <p:cNvSpPr/>
          <p:nvPr/>
        </p:nvSpPr>
        <p:spPr>
          <a:xfrm>
            <a:off x="1094007" y="1635275"/>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2"/>
          <p:cNvSpPr/>
          <p:nvPr/>
        </p:nvSpPr>
        <p:spPr>
          <a:xfrm>
            <a:off x="1094007" y="3068675"/>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2"/>
          <p:cNvSpPr/>
          <p:nvPr/>
        </p:nvSpPr>
        <p:spPr>
          <a:xfrm>
            <a:off x="4859182" y="1635275"/>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2"/>
          <p:cNvSpPr/>
          <p:nvPr/>
        </p:nvSpPr>
        <p:spPr>
          <a:xfrm>
            <a:off x="4859182" y="3068675"/>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42"/>
          <p:cNvGrpSpPr/>
          <p:nvPr/>
        </p:nvGrpSpPr>
        <p:grpSpPr>
          <a:xfrm>
            <a:off x="1399309" y="1918881"/>
            <a:ext cx="288797" cy="332188"/>
            <a:chOff x="-42971725" y="3217825"/>
            <a:chExt cx="275675" cy="317125"/>
          </a:xfrm>
        </p:grpSpPr>
        <p:sp>
          <p:nvSpPr>
            <p:cNvPr id="372" name="Google Shape;372;p4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 name="Google Shape;375;p42"/>
          <p:cNvSpPr/>
          <p:nvPr/>
        </p:nvSpPr>
        <p:spPr>
          <a:xfrm>
            <a:off x="5141790" y="1922848"/>
            <a:ext cx="334184" cy="324254"/>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 name="Google Shape;376;p42"/>
          <p:cNvGrpSpPr/>
          <p:nvPr/>
        </p:nvGrpSpPr>
        <p:grpSpPr>
          <a:xfrm>
            <a:off x="1409208" y="3352844"/>
            <a:ext cx="268997" cy="331062"/>
            <a:chOff x="-39248625" y="3588600"/>
            <a:chExt cx="256775" cy="316050"/>
          </a:xfrm>
        </p:grpSpPr>
        <p:sp>
          <p:nvSpPr>
            <p:cNvPr id="377" name="Google Shape;377;p4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42"/>
          <p:cNvGrpSpPr/>
          <p:nvPr/>
        </p:nvGrpSpPr>
        <p:grpSpPr>
          <a:xfrm>
            <a:off x="5142196" y="3366553"/>
            <a:ext cx="333373" cy="303644"/>
            <a:chOff x="-40745125" y="3632900"/>
            <a:chExt cx="318225" cy="289875"/>
          </a:xfrm>
        </p:grpSpPr>
        <p:sp>
          <p:nvSpPr>
            <p:cNvPr id="380" name="Google Shape;380;p4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 name="Google Shape;387;p42"/>
          <p:cNvSpPr/>
          <p:nvPr/>
        </p:nvSpPr>
        <p:spPr>
          <a:xfrm>
            <a:off x="8050000" y="4289825"/>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235" name="Google Shape;235;p33"/>
          <p:cNvSpPr txBox="1">
            <a:spLocks noGrp="1"/>
          </p:cNvSpPr>
          <p:nvPr>
            <p:ph type="subTitle" idx="1"/>
          </p:nvPr>
        </p:nvSpPr>
        <p:spPr>
          <a:xfrm>
            <a:off x="2099945" y="866775"/>
            <a:ext cx="2272665" cy="7550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sz="3600" b="1" dirty="0">
                <a:solidFill>
                  <a:schemeClr val="bg1">
                    <a:lumMod val="10000"/>
                  </a:schemeClr>
                </a:solidFill>
                <a:latin typeface="Century Gothic" panose="020B0502020202020204" pitchFamily="34" charset="0"/>
              </a:rPr>
              <a:t>Это Руслан</a:t>
            </a:r>
          </a:p>
        </p:txBody>
      </p:sp>
      <p:sp>
        <p:nvSpPr>
          <p:cNvPr id="9" name="Google Shape;235;p33"/>
          <p:cNvSpPr txBox="1">
            <a:spLocks noGrp="1"/>
          </p:cNvSpPr>
          <p:nvPr/>
        </p:nvSpPr>
        <p:spPr>
          <a:xfrm>
            <a:off x="4878705" y="866775"/>
            <a:ext cx="2272665" cy="75501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Poppins" panose="00000500000000000000"/>
              <a:buNone/>
              <a:defRPr sz="1400" b="0" i="0" u="none" strike="noStrike" cap="none">
                <a:solidFill>
                  <a:schemeClr val="dk2"/>
                </a:solidFill>
                <a:latin typeface="Poppins" panose="00000500000000000000"/>
                <a:ea typeface="Poppins" panose="00000500000000000000"/>
                <a:cs typeface="Poppins" panose="00000500000000000000"/>
                <a:sym typeface="Poppins" panose="00000500000000000000"/>
              </a:defRPr>
            </a:lvl1pPr>
            <a:lvl2pPr marL="914400" marR="0" lvl="1" indent="-317500" algn="ctr" rtl="0">
              <a:lnSpc>
                <a:spcPct val="100000"/>
              </a:lnSpc>
              <a:spcBef>
                <a:spcPts val="0"/>
              </a:spcBef>
              <a:spcAft>
                <a:spcPts val="0"/>
              </a:spcAft>
              <a:buClr>
                <a:schemeClr val="dk2"/>
              </a:buClr>
              <a:buSzPts val="1400"/>
              <a:buFont typeface="Poppins" panose="00000500000000000000"/>
              <a:buNone/>
              <a:defRPr sz="1400" b="0" i="0" u="none" strike="noStrike" cap="none">
                <a:solidFill>
                  <a:schemeClr val="dk2"/>
                </a:solidFill>
                <a:latin typeface="Poppins" panose="00000500000000000000"/>
                <a:ea typeface="Poppins" panose="00000500000000000000"/>
                <a:cs typeface="Poppins" panose="00000500000000000000"/>
                <a:sym typeface="Poppins" panose="00000500000000000000"/>
              </a:defRPr>
            </a:lvl2pPr>
            <a:lvl3pPr marL="1371600" marR="0" lvl="2" indent="-317500" algn="ctr" rtl="0">
              <a:lnSpc>
                <a:spcPct val="100000"/>
              </a:lnSpc>
              <a:spcBef>
                <a:spcPts val="0"/>
              </a:spcBef>
              <a:spcAft>
                <a:spcPts val="0"/>
              </a:spcAft>
              <a:buClr>
                <a:schemeClr val="dk2"/>
              </a:buClr>
              <a:buSzPts val="1400"/>
              <a:buFont typeface="Poppins" panose="00000500000000000000"/>
              <a:buNone/>
              <a:defRPr sz="1400" b="0" i="0" u="none" strike="noStrike" cap="none">
                <a:solidFill>
                  <a:schemeClr val="dk2"/>
                </a:solidFill>
                <a:latin typeface="Poppins" panose="00000500000000000000"/>
                <a:ea typeface="Poppins" panose="00000500000000000000"/>
                <a:cs typeface="Poppins" panose="00000500000000000000"/>
                <a:sym typeface="Poppins" panose="00000500000000000000"/>
              </a:defRPr>
            </a:lvl3pPr>
            <a:lvl4pPr marL="1828800" marR="0" lvl="3" indent="-317500" algn="ctr" rtl="0">
              <a:lnSpc>
                <a:spcPct val="100000"/>
              </a:lnSpc>
              <a:spcBef>
                <a:spcPts val="0"/>
              </a:spcBef>
              <a:spcAft>
                <a:spcPts val="0"/>
              </a:spcAft>
              <a:buClr>
                <a:schemeClr val="dk2"/>
              </a:buClr>
              <a:buSzPts val="1400"/>
              <a:buFont typeface="Poppins" panose="00000500000000000000"/>
              <a:buNone/>
              <a:defRPr sz="1400" b="0" i="0" u="none" strike="noStrike" cap="none">
                <a:solidFill>
                  <a:schemeClr val="dk2"/>
                </a:solidFill>
                <a:latin typeface="Poppins" panose="00000500000000000000"/>
                <a:ea typeface="Poppins" panose="00000500000000000000"/>
                <a:cs typeface="Poppins" panose="00000500000000000000"/>
                <a:sym typeface="Poppins" panose="00000500000000000000"/>
              </a:defRPr>
            </a:lvl4pPr>
            <a:lvl5pPr marL="2286000" marR="0" lvl="4" indent="-317500" algn="ctr" rtl="0">
              <a:lnSpc>
                <a:spcPct val="100000"/>
              </a:lnSpc>
              <a:spcBef>
                <a:spcPts val="0"/>
              </a:spcBef>
              <a:spcAft>
                <a:spcPts val="0"/>
              </a:spcAft>
              <a:buClr>
                <a:schemeClr val="dk2"/>
              </a:buClr>
              <a:buSzPts val="1400"/>
              <a:buFont typeface="Poppins" panose="00000500000000000000"/>
              <a:buNone/>
              <a:defRPr sz="1400" b="0" i="0" u="none" strike="noStrike" cap="none">
                <a:solidFill>
                  <a:schemeClr val="dk2"/>
                </a:solidFill>
                <a:latin typeface="Poppins" panose="00000500000000000000"/>
                <a:ea typeface="Poppins" panose="00000500000000000000"/>
                <a:cs typeface="Poppins" panose="00000500000000000000"/>
                <a:sym typeface="Poppins" panose="00000500000000000000"/>
              </a:defRPr>
            </a:lvl5pPr>
            <a:lvl6pPr marL="2743200" marR="0" lvl="5" indent="-317500" algn="ctr" rtl="0">
              <a:lnSpc>
                <a:spcPct val="100000"/>
              </a:lnSpc>
              <a:spcBef>
                <a:spcPts val="0"/>
              </a:spcBef>
              <a:spcAft>
                <a:spcPts val="0"/>
              </a:spcAft>
              <a:buClr>
                <a:schemeClr val="dk2"/>
              </a:buClr>
              <a:buSzPts val="1400"/>
              <a:buFont typeface="Poppins" panose="00000500000000000000"/>
              <a:buNone/>
              <a:defRPr sz="1400" b="0" i="0" u="none" strike="noStrike" cap="none">
                <a:solidFill>
                  <a:schemeClr val="dk2"/>
                </a:solidFill>
                <a:latin typeface="Poppins" panose="00000500000000000000"/>
                <a:ea typeface="Poppins" panose="00000500000000000000"/>
                <a:cs typeface="Poppins" panose="00000500000000000000"/>
                <a:sym typeface="Poppins" panose="00000500000000000000"/>
              </a:defRPr>
            </a:lvl6pPr>
            <a:lvl7pPr marL="3200400" marR="0" lvl="6" indent="-317500" algn="ctr" rtl="0">
              <a:lnSpc>
                <a:spcPct val="100000"/>
              </a:lnSpc>
              <a:spcBef>
                <a:spcPts val="0"/>
              </a:spcBef>
              <a:spcAft>
                <a:spcPts val="0"/>
              </a:spcAft>
              <a:buClr>
                <a:schemeClr val="dk2"/>
              </a:buClr>
              <a:buSzPts val="1400"/>
              <a:buFont typeface="Poppins" panose="00000500000000000000"/>
              <a:buNone/>
              <a:defRPr sz="1400" b="0" i="0" u="none" strike="noStrike" cap="none">
                <a:solidFill>
                  <a:schemeClr val="dk2"/>
                </a:solidFill>
                <a:latin typeface="Poppins" panose="00000500000000000000"/>
                <a:ea typeface="Poppins" panose="00000500000000000000"/>
                <a:cs typeface="Poppins" panose="00000500000000000000"/>
                <a:sym typeface="Poppins" panose="00000500000000000000"/>
              </a:defRPr>
            </a:lvl7pPr>
            <a:lvl8pPr marL="3657600" marR="0" lvl="7" indent="-317500" algn="ctr" rtl="0">
              <a:lnSpc>
                <a:spcPct val="100000"/>
              </a:lnSpc>
              <a:spcBef>
                <a:spcPts val="0"/>
              </a:spcBef>
              <a:spcAft>
                <a:spcPts val="0"/>
              </a:spcAft>
              <a:buClr>
                <a:schemeClr val="dk2"/>
              </a:buClr>
              <a:buSzPts val="1400"/>
              <a:buFont typeface="Poppins" panose="00000500000000000000"/>
              <a:buNone/>
              <a:defRPr sz="1400" b="0" i="0" u="none" strike="noStrike" cap="none">
                <a:solidFill>
                  <a:schemeClr val="dk2"/>
                </a:solidFill>
                <a:latin typeface="Poppins" panose="00000500000000000000"/>
                <a:ea typeface="Poppins" panose="00000500000000000000"/>
                <a:cs typeface="Poppins" panose="00000500000000000000"/>
                <a:sym typeface="Poppins" panose="00000500000000000000"/>
              </a:defRPr>
            </a:lvl8pPr>
            <a:lvl9pPr marL="4114800" marR="0" lvl="8" indent="-317500" algn="ctr" rtl="0">
              <a:lnSpc>
                <a:spcPct val="100000"/>
              </a:lnSpc>
              <a:spcBef>
                <a:spcPts val="0"/>
              </a:spcBef>
              <a:spcAft>
                <a:spcPts val="0"/>
              </a:spcAft>
              <a:buClr>
                <a:schemeClr val="dk2"/>
              </a:buClr>
              <a:buSzPts val="1400"/>
              <a:buFont typeface="Poppins" panose="00000500000000000000"/>
              <a:buNone/>
              <a:defRPr sz="1400" b="0" i="0" u="none" strike="noStrike" cap="none">
                <a:solidFill>
                  <a:schemeClr val="dk2"/>
                </a:solidFill>
                <a:latin typeface="Poppins" panose="00000500000000000000"/>
                <a:ea typeface="Poppins" panose="00000500000000000000"/>
                <a:cs typeface="Poppins" panose="00000500000000000000"/>
                <a:sym typeface="Poppins" panose="00000500000000000000"/>
              </a:defRPr>
            </a:lvl9pPr>
          </a:lstStyle>
          <a:p>
            <a:pPr marL="0" lvl="0" indent="0" algn="ctr" rtl="0">
              <a:spcBef>
                <a:spcPts val="0"/>
              </a:spcBef>
              <a:spcAft>
                <a:spcPts val="0"/>
              </a:spcAft>
              <a:buNone/>
            </a:pPr>
            <a:r>
              <a:rPr lang="ru-RU" sz="3600" b="1" dirty="0">
                <a:solidFill>
                  <a:schemeClr val="bg1">
                    <a:lumMod val="10000"/>
                  </a:schemeClr>
                </a:solidFill>
                <a:latin typeface="Century Gothic" panose="020B0502020202020204" pitchFamily="34" charset="0"/>
              </a:rPr>
              <a:t>Это Настя</a:t>
            </a:r>
          </a:p>
        </p:txBody>
      </p:sp>
      <p:sp>
        <p:nvSpPr>
          <p:cNvPr id="10" name="Стрелка вниз 9"/>
          <p:cNvSpPr/>
          <p:nvPr/>
        </p:nvSpPr>
        <p:spPr>
          <a:xfrm rot="540000">
            <a:off x="2374265" y="2150745"/>
            <a:ext cx="1203960" cy="2225040"/>
          </a:xfrm>
          <a:prstGeom prst="downArrow">
            <a:avLst/>
          </a:prstGeom>
          <a:solidFill>
            <a:srgbClr val="00CC66"/>
          </a:solidFill>
          <a:ln>
            <a:solidFill>
              <a:srgbClr val="00CC66"/>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ru-RU" altLang="en-US">
              <a:solidFill>
                <a:srgbClr val="00CC66"/>
              </a:solidFill>
            </a:endParaRPr>
          </a:p>
        </p:txBody>
      </p:sp>
      <p:sp>
        <p:nvSpPr>
          <p:cNvPr id="11" name="Стрелка вниз 10"/>
          <p:cNvSpPr/>
          <p:nvPr/>
        </p:nvSpPr>
        <p:spPr>
          <a:xfrm rot="20940000">
            <a:off x="5626100" y="2075180"/>
            <a:ext cx="1203960" cy="2225040"/>
          </a:xfrm>
          <a:prstGeom prst="downArrow">
            <a:avLst/>
          </a:prstGeom>
          <a:solidFill>
            <a:srgbClr val="00CC66"/>
          </a:solidFill>
          <a:ln>
            <a:solidFill>
              <a:srgbClr val="00CC66"/>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ru-RU" altLang="en-US">
              <a:solidFill>
                <a:srgbClr val="00CC66"/>
              </a:solidFill>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391"/>
        <p:cNvGrpSpPr/>
        <p:nvPr/>
      </p:nvGrpSpPr>
      <p:grpSpPr>
        <a:xfrm>
          <a:off x="0" y="0"/>
          <a:ext cx="0" cy="0"/>
          <a:chOff x="0" y="0"/>
          <a:chExt cx="0" cy="0"/>
        </a:xfrm>
      </p:grpSpPr>
      <p:sp>
        <p:nvSpPr>
          <p:cNvPr id="392" name="Google Shape;392;p4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Introduction to mathematics</a:t>
            </a:r>
          </a:p>
        </p:txBody>
      </p:sp>
      <p:sp>
        <p:nvSpPr>
          <p:cNvPr id="393" name="Google Shape;393;p43"/>
          <p:cNvSpPr/>
          <p:nvPr/>
        </p:nvSpPr>
        <p:spPr>
          <a:xfrm>
            <a:off x="7487450" y="-1336875"/>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3"/>
          <p:cNvSpPr/>
          <p:nvPr/>
        </p:nvSpPr>
        <p:spPr>
          <a:xfrm>
            <a:off x="7487450" y="30355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3"/>
          <p:cNvGrpSpPr/>
          <p:nvPr/>
        </p:nvGrpSpPr>
        <p:grpSpPr>
          <a:xfrm>
            <a:off x="3289868" y="1562527"/>
            <a:ext cx="2564265" cy="2564265"/>
            <a:chOff x="411375" y="3540075"/>
            <a:chExt cx="1885350" cy="1885350"/>
          </a:xfrm>
        </p:grpSpPr>
        <p:sp>
          <p:nvSpPr>
            <p:cNvPr id="396" name="Google Shape;396;p43"/>
            <p:cNvSpPr/>
            <p:nvPr/>
          </p:nvSpPr>
          <p:spPr>
            <a:xfrm>
              <a:off x="411375" y="3540075"/>
              <a:ext cx="937000" cy="937025"/>
            </a:xfrm>
            <a:custGeom>
              <a:avLst/>
              <a:gdLst/>
              <a:ahLst/>
              <a:cxnLst/>
              <a:rect l="l" t="t" r="r" b="b"/>
              <a:pathLst>
                <a:path w="37480" h="37481" extrusionOk="0">
                  <a:moveTo>
                    <a:pt x="11674" y="37480"/>
                  </a:moveTo>
                  <a:cubicBezTo>
                    <a:pt x="11795" y="23233"/>
                    <a:pt x="23259" y="11703"/>
                    <a:pt x="37480" y="11459"/>
                  </a:cubicBezTo>
                  <a:lnTo>
                    <a:pt x="37480" y="1"/>
                  </a:lnTo>
                  <a:cubicBezTo>
                    <a:pt x="27615" y="61"/>
                    <a:pt x="18673" y="3934"/>
                    <a:pt x="11987" y="10188"/>
                  </a:cubicBezTo>
                  <a:lnTo>
                    <a:pt x="6005" y="8587"/>
                  </a:lnTo>
                  <a:lnTo>
                    <a:pt x="7704" y="14931"/>
                  </a:lnTo>
                  <a:cubicBezTo>
                    <a:pt x="2935" y="21209"/>
                    <a:pt x="50" y="29002"/>
                    <a:pt x="0" y="374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3"/>
            <p:cNvSpPr/>
            <p:nvPr/>
          </p:nvSpPr>
          <p:spPr>
            <a:xfrm>
              <a:off x="411375" y="4488375"/>
              <a:ext cx="937000" cy="937000"/>
            </a:xfrm>
            <a:custGeom>
              <a:avLst/>
              <a:gdLst/>
              <a:ahLst/>
              <a:cxnLst/>
              <a:rect l="l" t="t" r="r" b="b"/>
              <a:pathLst>
                <a:path w="37480" h="37480" extrusionOk="0">
                  <a:moveTo>
                    <a:pt x="15172" y="29957"/>
                  </a:moveTo>
                  <a:cubicBezTo>
                    <a:pt x="21407" y="34621"/>
                    <a:pt x="29106" y="37429"/>
                    <a:pt x="37480" y="37480"/>
                  </a:cubicBezTo>
                  <a:lnTo>
                    <a:pt x="37480" y="26026"/>
                  </a:lnTo>
                  <a:cubicBezTo>
                    <a:pt x="23261" y="25782"/>
                    <a:pt x="11795" y="14252"/>
                    <a:pt x="11674" y="0"/>
                  </a:cubicBezTo>
                  <a:lnTo>
                    <a:pt x="0" y="0"/>
                  </a:lnTo>
                  <a:cubicBezTo>
                    <a:pt x="55" y="9188"/>
                    <a:pt x="3405" y="17586"/>
                    <a:pt x="8916" y="24102"/>
                  </a:cubicBezTo>
                  <a:lnTo>
                    <a:pt x="6741" y="322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3"/>
            <p:cNvSpPr/>
            <p:nvPr/>
          </p:nvSpPr>
          <p:spPr>
            <a:xfrm>
              <a:off x="1359700" y="4488425"/>
              <a:ext cx="937025" cy="937000"/>
            </a:xfrm>
            <a:custGeom>
              <a:avLst/>
              <a:gdLst/>
              <a:ahLst/>
              <a:cxnLst/>
              <a:rect l="l" t="t" r="r" b="b"/>
              <a:pathLst>
                <a:path w="37481" h="37480" extrusionOk="0">
                  <a:moveTo>
                    <a:pt x="30373" y="31479"/>
                  </a:moveTo>
                  <a:lnTo>
                    <a:pt x="28435" y="24244"/>
                  </a:lnTo>
                  <a:cubicBezTo>
                    <a:pt x="34018" y="17708"/>
                    <a:pt x="37425" y="9260"/>
                    <a:pt x="37480" y="3"/>
                  </a:cubicBezTo>
                  <a:lnTo>
                    <a:pt x="26261" y="0"/>
                  </a:lnTo>
                  <a:cubicBezTo>
                    <a:pt x="26137" y="14405"/>
                    <a:pt x="14432" y="26048"/>
                    <a:pt x="1" y="26048"/>
                  </a:cubicBezTo>
                  <a:lnTo>
                    <a:pt x="1" y="37480"/>
                  </a:lnTo>
                  <a:cubicBezTo>
                    <a:pt x="8656" y="37430"/>
                    <a:pt x="16595" y="34435"/>
                    <a:pt x="22937" y="294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3"/>
            <p:cNvSpPr/>
            <p:nvPr/>
          </p:nvSpPr>
          <p:spPr>
            <a:xfrm>
              <a:off x="1359700" y="3540075"/>
              <a:ext cx="937025" cy="937075"/>
            </a:xfrm>
            <a:custGeom>
              <a:avLst/>
              <a:gdLst/>
              <a:ahLst/>
              <a:cxnLst/>
              <a:rect l="l" t="t" r="r" b="b"/>
              <a:pathLst>
                <a:path w="37481" h="37483" extrusionOk="0">
                  <a:moveTo>
                    <a:pt x="28247" y="13034"/>
                  </a:moveTo>
                  <a:lnTo>
                    <a:pt x="29635" y="7849"/>
                  </a:lnTo>
                  <a:lnTo>
                    <a:pt x="24452" y="9239"/>
                  </a:lnTo>
                  <a:cubicBezTo>
                    <a:pt x="17890" y="3547"/>
                    <a:pt x="9359" y="58"/>
                    <a:pt x="1" y="1"/>
                  </a:cubicBezTo>
                  <a:lnTo>
                    <a:pt x="1" y="11438"/>
                  </a:lnTo>
                  <a:cubicBezTo>
                    <a:pt x="14432" y="11438"/>
                    <a:pt x="26137" y="23078"/>
                    <a:pt x="26261" y="37480"/>
                  </a:cubicBezTo>
                  <a:lnTo>
                    <a:pt x="37480" y="37483"/>
                  </a:lnTo>
                  <a:cubicBezTo>
                    <a:pt x="37425" y="28122"/>
                    <a:pt x="33939" y="19594"/>
                    <a:pt x="28247" y="130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 name="Google Shape;400;p43"/>
          <p:cNvSpPr txBox="1"/>
          <p:nvPr/>
        </p:nvSpPr>
        <p:spPr>
          <a:xfrm>
            <a:off x="3686100" y="2605559"/>
            <a:ext cx="17718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Mathematics infographics</a:t>
            </a:r>
            <a:endParaRPr>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01" name="Google Shape;401;p43"/>
          <p:cNvSpPr txBox="1"/>
          <p:nvPr/>
        </p:nvSpPr>
        <p:spPr>
          <a:xfrm>
            <a:off x="713233" y="1651263"/>
            <a:ext cx="21390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Venus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02" name="Google Shape;402;p43"/>
          <p:cNvSpPr txBox="1"/>
          <p:nvPr/>
        </p:nvSpPr>
        <p:spPr>
          <a:xfrm>
            <a:off x="713233" y="2007963"/>
            <a:ext cx="2139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Venus is the second planet from the Sun</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03" name="Google Shape;403;p43"/>
          <p:cNvSpPr txBox="1"/>
          <p:nvPr/>
        </p:nvSpPr>
        <p:spPr>
          <a:xfrm>
            <a:off x="6291793" y="1651263"/>
            <a:ext cx="2139000" cy="356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Jupiter</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04" name="Google Shape;404;p43"/>
          <p:cNvSpPr txBox="1"/>
          <p:nvPr/>
        </p:nvSpPr>
        <p:spPr>
          <a:xfrm>
            <a:off x="6291786" y="2007963"/>
            <a:ext cx="2139000" cy="59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It’s the biggest planet in the Solar System</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05" name="Google Shape;405;p43"/>
          <p:cNvSpPr txBox="1"/>
          <p:nvPr/>
        </p:nvSpPr>
        <p:spPr>
          <a:xfrm>
            <a:off x="713233" y="3084663"/>
            <a:ext cx="21390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Mars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06" name="Google Shape;406;p43"/>
          <p:cNvSpPr txBox="1"/>
          <p:nvPr/>
        </p:nvSpPr>
        <p:spPr>
          <a:xfrm>
            <a:off x="713233" y="3441363"/>
            <a:ext cx="2139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Despite being red, Mars is a cold place</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07" name="Google Shape;407;p43"/>
          <p:cNvSpPr txBox="1"/>
          <p:nvPr/>
        </p:nvSpPr>
        <p:spPr>
          <a:xfrm>
            <a:off x="6291793" y="3084663"/>
            <a:ext cx="2139000" cy="356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Saturn</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08" name="Google Shape;408;p43"/>
          <p:cNvSpPr txBox="1"/>
          <p:nvPr/>
        </p:nvSpPr>
        <p:spPr>
          <a:xfrm>
            <a:off x="6291786" y="3441363"/>
            <a:ext cx="2139000" cy="59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Saturn is a gas giant and has several rings</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412"/>
        <p:cNvGrpSpPr/>
        <p:nvPr/>
      </p:nvGrpSpPr>
      <p:grpSpPr>
        <a:xfrm>
          <a:off x="0" y="0"/>
          <a:ext cx="0" cy="0"/>
          <a:chOff x="0" y="0"/>
          <a:chExt cx="0" cy="0"/>
        </a:xfrm>
      </p:grpSpPr>
      <p:sp>
        <p:nvSpPr>
          <p:cNvPr id="413" name="Google Shape;413;p4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2"/>
              </a:buClr>
              <a:buSzPts val="1100"/>
              <a:buFont typeface="Arial" panose="020B0604020202020204"/>
              <a:buNone/>
            </a:pPr>
            <a:r>
              <a:rPr lang="en-GB"/>
              <a:t>What is discrete mathematics?</a:t>
            </a:r>
          </a:p>
        </p:txBody>
      </p:sp>
      <p:sp>
        <p:nvSpPr>
          <p:cNvPr id="414" name="Google Shape;414;p44"/>
          <p:cNvSpPr/>
          <p:nvPr/>
        </p:nvSpPr>
        <p:spPr>
          <a:xfrm>
            <a:off x="713225" y="2517088"/>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 name="Google Shape;415;p44"/>
          <p:cNvGrpSpPr/>
          <p:nvPr/>
        </p:nvGrpSpPr>
        <p:grpSpPr>
          <a:xfrm>
            <a:off x="996812" y="2815487"/>
            <a:ext cx="332227" cy="302601"/>
            <a:chOff x="-40745125" y="3632900"/>
            <a:chExt cx="318225" cy="289875"/>
          </a:xfrm>
        </p:grpSpPr>
        <p:sp>
          <p:nvSpPr>
            <p:cNvPr id="416" name="Google Shape;416;p4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 name="Google Shape;423;p44"/>
          <p:cNvSpPr txBox="1"/>
          <p:nvPr/>
        </p:nvSpPr>
        <p:spPr>
          <a:xfrm>
            <a:off x="1765025" y="2517100"/>
            <a:ext cx="19839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Venus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24" name="Google Shape;424;p44"/>
          <p:cNvSpPr txBox="1"/>
          <p:nvPr/>
        </p:nvSpPr>
        <p:spPr>
          <a:xfrm>
            <a:off x="1765025" y="2873800"/>
            <a:ext cx="1983900" cy="54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Venus is the second planet from the Sun</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25" name="Google Shape;425;p44"/>
          <p:cNvSpPr txBox="1"/>
          <p:nvPr/>
        </p:nvSpPr>
        <p:spPr>
          <a:xfrm>
            <a:off x="4105925" y="2517100"/>
            <a:ext cx="19839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Earth</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26" name="Google Shape;426;p44"/>
          <p:cNvSpPr txBox="1"/>
          <p:nvPr/>
        </p:nvSpPr>
        <p:spPr>
          <a:xfrm>
            <a:off x="4105925" y="2873800"/>
            <a:ext cx="1983900" cy="54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Earth is the planet where we all live on</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27" name="Google Shape;427;p44"/>
          <p:cNvSpPr txBox="1"/>
          <p:nvPr/>
        </p:nvSpPr>
        <p:spPr>
          <a:xfrm>
            <a:off x="6446825" y="2517100"/>
            <a:ext cx="19839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Saturn</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28" name="Google Shape;428;p44"/>
          <p:cNvSpPr txBox="1"/>
          <p:nvPr/>
        </p:nvSpPr>
        <p:spPr>
          <a:xfrm>
            <a:off x="6446825" y="2873800"/>
            <a:ext cx="1983900" cy="54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Saturn was named after a Roman god</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29" name="Google Shape;429;p44"/>
          <p:cNvSpPr txBox="1"/>
          <p:nvPr/>
        </p:nvSpPr>
        <p:spPr>
          <a:xfrm>
            <a:off x="4105925" y="1325013"/>
            <a:ext cx="19839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Mercury</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30" name="Google Shape;430;p44"/>
          <p:cNvSpPr txBox="1"/>
          <p:nvPr/>
        </p:nvSpPr>
        <p:spPr>
          <a:xfrm>
            <a:off x="4105925" y="1681713"/>
            <a:ext cx="1983900" cy="54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It’s the closest planet to the Sun</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31" name="Google Shape;431;p44"/>
          <p:cNvSpPr txBox="1"/>
          <p:nvPr/>
        </p:nvSpPr>
        <p:spPr>
          <a:xfrm>
            <a:off x="6446825" y="1325013"/>
            <a:ext cx="19839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Jupiter</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32" name="Google Shape;432;p44"/>
          <p:cNvSpPr txBox="1"/>
          <p:nvPr/>
        </p:nvSpPr>
        <p:spPr>
          <a:xfrm>
            <a:off x="6446825" y="1681713"/>
            <a:ext cx="1983900" cy="54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Jupiter doesn’t have a solid surface</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33" name="Google Shape;433;p44"/>
          <p:cNvSpPr txBox="1"/>
          <p:nvPr/>
        </p:nvSpPr>
        <p:spPr>
          <a:xfrm>
            <a:off x="4105925" y="3709163"/>
            <a:ext cx="19839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Mars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34" name="Google Shape;434;p44"/>
          <p:cNvSpPr txBox="1"/>
          <p:nvPr/>
        </p:nvSpPr>
        <p:spPr>
          <a:xfrm>
            <a:off x="4105925" y="4065863"/>
            <a:ext cx="1983900" cy="54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Despite being red, Mars is very cold</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35" name="Google Shape;435;p44"/>
          <p:cNvSpPr txBox="1"/>
          <p:nvPr/>
        </p:nvSpPr>
        <p:spPr>
          <a:xfrm>
            <a:off x="6446825" y="3709163"/>
            <a:ext cx="19839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Neptune</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36" name="Google Shape;436;p44"/>
          <p:cNvSpPr txBox="1"/>
          <p:nvPr/>
        </p:nvSpPr>
        <p:spPr>
          <a:xfrm>
            <a:off x="6446825" y="4065863"/>
            <a:ext cx="1983900" cy="54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Neptune is very far away from the Sun</a:t>
            </a:r>
            <a:endParaRPr>
              <a:solidFill>
                <a:schemeClr val="dk2"/>
              </a:solidFill>
              <a:latin typeface="Poppins" panose="00000500000000000000"/>
              <a:ea typeface="Poppins" panose="00000500000000000000"/>
              <a:cs typeface="Poppins" panose="00000500000000000000"/>
              <a:sym typeface="Poppins" panose="00000500000000000000"/>
            </a:endParaRPr>
          </a:p>
        </p:txBody>
      </p:sp>
      <p:cxnSp>
        <p:nvCxnSpPr>
          <p:cNvPr id="437" name="Google Shape;437;p44"/>
          <p:cNvCxnSpPr>
            <a:stCxn id="423" idx="3"/>
            <a:endCxn id="429" idx="1"/>
          </p:cNvCxnSpPr>
          <p:nvPr/>
        </p:nvCxnSpPr>
        <p:spPr>
          <a:xfrm rot="10800000" flipH="1">
            <a:off x="3748925" y="1503250"/>
            <a:ext cx="357000" cy="1192200"/>
          </a:xfrm>
          <a:prstGeom prst="bentConnector3">
            <a:avLst>
              <a:gd name="adj1" fmla="val 50000"/>
            </a:avLst>
          </a:prstGeom>
          <a:noFill/>
          <a:ln w="9525" cap="flat" cmpd="sng">
            <a:solidFill>
              <a:schemeClr val="accent2"/>
            </a:solidFill>
            <a:prstDash val="solid"/>
            <a:round/>
            <a:headEnd type="none" w="med" len="med"/>
            <a:tailEnd type="none" w="med" len="med"/>
          </a:ln>
        </p:spPr>
      </p:cxnSp>
      <p:cxnSp>
        <p:nvCxnSpPr>
          <p:cNvPr id="438" name="Google Shape;438;p44"/>
          <p:cNvCxnSpPr>
            <a:stCxn id="423" idx="3"/>
            <a:endCxn id="425" idx="1"/>
          </p:cNvCxnSpPr>
          <p:nvPr/>
        </p:nvCxnSpPr>
        <p:spPr>
          <a:xfrm>
            <a:off x="3748925" y="2695450"/>
            <a:ext cx="357000" cy="600"/>
          </a:xfrm>
          <a:prstGeom prst="bentConnector3">
            <a:avLst>
              <a:gd name="adj1" fmla="val 50000"/>
            </a:avLst>
          </a:prstGeom>
          <a:noFill/>
          <a:ln w="9525" cap="flat" cmpd="sng">
            <a:solidFill>
              <a:schemeClr val="accent2"/>
            </a:solidFill>
            <a:prstDash val="solid"/>
            <a:round/>
            <a:headEnd type="none" w="med" len="med"/>
            <a:tailEnd type="none" w="med" len="med"/>
          </a:ln>
        </p:spPr>
      </p:cxnSp>
      <p:cxnSp>
        <p:nvCxnSpPr>
          <p:cNvPr id="439" name="Google Shape;439;p44"/>
          <p:cNvCxnSpPr>
            <a:stCxn id="423" idx="3"/>
            <a:endCxn id="433" idx="1"/>
          </p:cNvCxnSpPr>
          <p:nvPr/>
        </p:nvCxnSpPr>
        <p:spPr>
          <a:xfrm>
            <a:off x="3748925" y="2695450"/>
            <a:ext cx="357000" cy="1192200"/>
          </a:xfrm>
          <a:prstGeom prst="bentConnector3">
            <a:avLst>
              <a:gd name="adj1" fmla="val 50000"/>
            </a:avLst>
          </a:prstGeom>
          <a:noFill/>
          <a:ln w="9525" cap="flat" cmpd="sng">
            <a:solidFill>
              <a:schemeClr val="accent2"/>
            </a:solidFill>
            <a:prstDash val="solid"/>
            <a:round/>
            <a:headEnd type="none" w="med" len="med"/>
            <a:tailEnd type="none" w="med" len="med"/>
          </a:ln>
        </p:spPr>
      </p:cxnSp>
      <p:cxnSp>
        <p:nvCxnSpPr>
          <p:cNvPr id="440" name="Google Shape;440;p44"/>
          <p:cNvCxnSpPr>
            <a:stCxn id="429" idx="3"/>
            <a:endCxn id="431" idx="1"/>
          </p:cNvCxnSpPr>
          <p:nvPr/>
        </p:nvCxnSpPr>
        <p:spPr>
          <a:xfrm>
            <a:off x="6089825" y="1503363"/>
            <a:ext cx="357000" cy="0"/>
          </a:xfrm>
          <a:prstGeom prst="straightConnector1">
            <a:avLst/>
          </a:prstGeom>
          <a:noFill/>
          <a:ln w="9525" cap="flat" cmpd="sng">
            <a:solidFill>
              <a:schemeClr val="accent2"/>
            </a:solidFill>
            <a:prstDash val="solid"/>
            <a:round/>
            <a:headEnd type="none" w="med" len="med"/>
            <a:tailEnd type="none" w="med" len="med"/>
          </a:ln>
        </p:spPr>
      </p:cxnSp>
      <p:cxnSp>
        <p:nvCxnSpPr>
          <p:cNvPr id="441" name="Google Shape;441;p44"/>
          <p:cNvCxnSpPr>
            <a:stCxn id="425" idx="3"/>
            <a:endCxn id="427" idx="1"/>
          </p:cNvCxnSpPr>
          <p:nvPr/>
        </p:nvCxnSpPr>
        <p:spPr>
          <a:xfrm>
            <a:off x="6089825" y="2695450"/>
            <a:ext cx="357000" cy="0"/>
          </a:xfrm>
          <a:prstGeom prst="straightConnector1">
            <a:avLst/>
          </a:prstGeom>
          <a:noFill/>
          <a:ln w="9525" cap="flat" cmpd="sng">
            <a:solidFill>
              <a:schemeClr val="accent2"/>
            </a:solidFill>
            <a:prstDash val="solid"/>
            <a:round/>
            <a:headEnd type="none" w="med" len="med"/>
            <a:tailEnd type="none" w="med" len="med"/>
          </a:ln>
        </p:spPr>
      </p:cxnSp>
      <p:cxnSp>
        <p:nvCxnSpPr>
          <p:cNvPr id="442" name="Google Shape;442;p44"/>
          <p:cNvCxnSpPr>
            <a:stCxn id="433" idx="3"/>
            <a:endCxn id="435" idx="1"/>
          </p:cNvCxnSpPr>
          <p:nvPr/>
        </p:nvCxnSpPr>
        <p:spPr>
          <a:xfrm>
            <a:off x="6089825" y="3887513"/>
            <a:ext cx="357000" cy="0"/>
          </a:xfrm>
          <a:prstGeom prst="straightConnector1">
            <a:avLst/>
          </a:prstGeom>
          <a:noFill/>
          <a:ln w="9525" cap="flat" cmpd="sng">
            <a:solidFill>
              <a:schemeClr val="accent2"/>
            </a:solidFill>
            <a:prstDash val="solid"/>
            <a:round/>
            <a:headEnd type="none" w="med" len="med"/>
            <a:tailEnd type="none" w="med" len="med"/>
          </a:ln>
        </p:spPr>
      </p:cxnSp>
      <p:sp>
        <p:nvSpPr>
          <p:cNvPr id="443" name="Google Shape;443;p44"/>
          <p:cNvSpPr/>
          <p:nvPr/>
        </p:nvSpPr>
        <p:spPr>
          <a:xfrm>
            <a:off x="7118900" y="-7907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8115325" y="22075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448"/>
        <p:cNvGrpSpPr/>
        <p:nvPr/>
      </p:nvGrpSpPr>
      <p:grpSpPr>
        <a:xfrm>
          <a:off x="0" y="0"/>
          <a:ext cx="0" cy="0"/>
          <a:chOff x="0" y="0"/>
          <a:chExt cx="0" cy="0"/>
        </a:xfrm>
      </p:grpSpPr>
      <p:sp>
        <p:nvSpPr>
          <p:cNvPr id="449" name="Google Shape;449;p45"/>
          <p:cNvSpPr txBox="1">
            <a:spLocks noGrp="1"/>
          </p:cNvSpPr>
          <p:nvPr>
            <p:ph type="title"/>
          </p:nvPr>
        </p:nvSpPr>
        <p:spPr>
          <a:xfrm>
            <a:off x="1765025" y="1571750"/>
            <a:ext cx="23937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Mercury</a:t>
            </a:r>
          </a:p>
        </p:txBody>
      </p:sp>
      <p:sp>
        <p:nvSpPr>
          <p:cNvPr id="450" name="Google Shape;450;p45"/>
          <p:cNvSpPr txBox="1">
            <a:spLocks noGrp="1"/>
          </p:cNvSpPr>
          <p:nvPr>
            <p:ph type="subTitle" idx="1"/>
          </p:nvPr>
        </p:nvSpPr>
        <p:spPr>
          <a:xfrm>
            <a:off x="1765025" y="1928450"/>
            <a:ext cx="2393700" cy="80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It’s the closest planet to the Sun and the smallest in the Solar System</a:t>
            </a:r>
          </a:p>
        </p:txBody>
      </p:sp>
      <p:sp>
        <p:nvSpPr>
          <p:cNvPr id="451" name="Google Shape;451;p45"/>
          <p:cNvSpPr txBox="1">
            <a:spLocks noGrp="1"/>
          </p:cNvSpPr>
          <p:nvPr>
            <p:ph type="title" idx="2"/>
          </p:nvPr>
        </p:nvSpPr>
        <p:spPr>
          <a:xfrm>
            <a:off x="3901039" y="3122750"/>
            <a:ext cx="23937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Venus</a:t>
            </a:r>
          </a:p>
        </p:txBody>
      </p:sp>
      <p:sp>
        <p:nvSpPr>
          <p:cNvPr id="452" name="Google Shape;452;p45"/>
          <p:cNvSpPr txBox="1">
            <a:spLocks noGrp="1"/>
          </p:cNvSpPr>
          <p:nvPr>
            <p:ph type="subTitle" idx="3"/>
          </p:nvPr>
        </p:nvSpPr>
        <p:spPr>
          <a:xfrm>
            <a:off x="3901044" y="3479450"/>
            <a:ext cx="2393700" cy="80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a:t>
            </a:r>
          </a:p>
        </p:txBody>
      </p:sp>
      <p:sp>
        <p:nvSpPr>
          <p:cNvPr id="453" name="Google Shape;453;p45"/>
          <p:cNvSpPr txBox="1">
            <a:spLocks noGrp="1"/>
          </p:cNvSpPr>
          <p:nvPr>
            <p:ph type="title" idx="4"/>
          </p:nvPr>
        </p:nvSpPr>
        <p:spPr>
          <a:xfrm>
            <a:off x="6037014" y="1571750"/>
            <a:ext cx="23937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Mars</a:t>
            </a:r>
          </a:p>
        </p:txBody>
      </p:sp>
      <p:sp>
        <p:nvSpPr>
          <p:cNvPr id="454" name="Google Shape;454;p45"/>
          <p:cNvSpPr txBox="1">
            <a:spLocks noGrp="1"/>
          </p:cNvSpPr>
          <p:nvPr>
            <p:ph type="subTitle" idx="5"/>
          </p:nvPr>
        </p:nvSpPr>
        <p:spPr>
          <a:xfrm>
            <a:off x="6037024" y="1928450"/>
            <a:ext cx="2393700" cy="80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a:t>
            </a:r>
          </a:p>
        </p:txBody>
      </p:sp>
      <p:sp>
        <p:nvSpPr>
          <p:cNvPr id="455" name="Google Shape;455;p45"/>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Introduction to computer science</a:t>
            </a:r>
          </a:p>
        </p:txBody>
      </p:sp>
      <p:sp>
        <p:nvSpPr>
          <p:cNvPr id="456" name="Google Shape;456;p45"/>
          <p:cNvSpPr/>
          <p:nvPr/>
        </p:nvSpPr>
        <p:spPr>
          <a:xfrm>
            <a:off x="713232" y="1571750"/>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5"/>
          <p:cNvSpPr/>
          <p:nvPr/>
        </p:nvSpPr>
        <p:spPr>
          <a:xfrm>
            <a:off x="2849256" y="3122750"/>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5"/>
          <p:cNvSpPr/>
          <p:nvPr/>
        </p:nvSpPr>
        <p:spPr>
          <a:xfrm>
            <a:off x="4985232" y="1571750"/>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5"/>
          <p:cNvSpPr/>
          <p:nvPr/>
        </p:nvSpPr>
        <p:spPr>
          <a:xfrm>
            <a:off x="1021800" y="1854733"/>
            <a:ext cx="282250" cy="333436"/>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 name="Google Shape;460;p45"/>
          <p:cNvGrpSpPr/>
          <p:nvPr/>
        </p:nvGrpSpPr>
        <p:grpSpPr>
          <a:xfrm>
            <a:off x="3120038" y="3405569"/>
            <a:ext cx="357816" cy="333750"/>
            <a:chOff x="-38542250" y="3220175"/>
            <a:chExt cx="341525" cy="318525"/>
          </a:xfrm>
        </p:grpSpPr>
        <p:sp>
          <p:nvSpPr>
            <p:cNvPr id="461" name="Google Shape;461;p45"/>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5"/>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45"/>
          <p:cNvSpPr/>
          <p:nvPr/>
        </p:nvSpPr>
        <p:spPr>
          <a:xfrm>
            <a:off x="5293400" y="1855559"/>
            <a:ext cx="283062" cy="331786"/>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p:nvPr/>
        </p:nvSpPr>
        <p:spPr>
          <a:xfrm>
            <a:off x="7595075" y="3644700"/>
            <a:ext cx="381000" cy="3810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469"/>
        <p:cNvGrpSpPr/>
        <p:nvPr/>
      </p:nvGrpSpPr>
      <p:grpSpPr>
        <a:xfrm>
          <a:off x="0" y="0"/>
          <a:ext cx="0" cy="0"/>
          <a:chOff x="0" y="0"/>
          <a:chExt cx="0" cy="0"/>
        </a:xfrm>
      </p:grpSpPr>
      <p:sp>
        <p:nvSpPr>
          <p:cNvPr id="470" name="Google Shape;470;p4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Programming tools</a:t>
            </a:r>
            <a:endParaRPr>
              <a:solidFill>
                <a:srgbClr val="D149CE"/>
              </a:solidFill>
            </a:endParaRPr>
          </a:p>
        </p:txBody>
      </p:sp>
      <p:pic>
        <p:nvPicPr>
          <p:cNvPr id="471" name="Google Shape;471;p46" title="Points scored">
            <a:hlinkClick r:id="rId3"/>
          </p:cNvPr>
          <p:cNvPicPr preferRelativeResize="0"/>
          <p:nvPr/>
        </p:nvPicPr>
        <p:blipFill>
          <a:blip r:embed="rId4"/>
          <a:stretch>
            <a:fillRect/>
          </a:stretch>
        </p:blipFill>
        <p:spPr>
          <a:xfrm>
            <a:off x="1402950" y="1428913"/>
            <a:ext cx="4089750" cy="2528825"/>
          </a:xfrm>
          <a:prstGeom prst="rect">
            <a:avLst/>
          </a:prstGeom>
          <a:noFill/>
          <a:ln>
            <a:noFill/>
          </a:ln>
        </p:spPr>
      </p:pic>
      <p:sp>
        <p:nvSpPr>
          <p:cNvPr id="472" name="Google Shape;472;p46"/>
          <p:cNvSpPr txBox="1"/>
          <p:nvPr/>
        </p:nvSpPr>
        <p:spPr>
          <a:xfrm>
            <a:off x="713250" y="4368950"/>
            <a:ext cx="7717500" cy="23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dk2"/>
                </a:solidFill>
                <a:latin typeface="Poppins" panose="00000500000000000000"/>
                <a:ea typeface="Poppins" panose="00000500000000000000"/>
                <a:cs typeface="Poppins" panose="00000500000000000000"/>
                <a:sym typeface="Poppins" panose="00000500000000000000"/>
              </a:rPr>
              <a:t>Follow the link in the graph to modify its data and then paste the new one here. </a:t>
            </a:r>
            <a:r>
              <a:rPr lang="en-GB" sz="1100" b="1">
                <a:solidFill>
                  <a:schemeClr val="dk2"/>
                </a:solidFill>
                <a:uFill>
                  <a:noFill/>
                </a:uFill>
                <a:latin typeface="Poppins" panose="00000500000000000000"/>
                <a:ea typeface="Poppins" panose="00000500000000000000"/>
                <a:cs typeface="Poppins" panose="00000500000000000000"/>
                <a:sym typeface="Poppins" panose="00000500000000000000"/>
                <a:hlinkClick r:id="rId5"/>
              </a:rPr>
              <a:t>For more info, click here</a:t>
            </a:r>
            <a:endParaRPr sz="1100" b="1">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73" name="Google Shape;473;p46"/>
          <p:cNvSpPr txBox="1"/>
          <p:nvPr/>
        </p:nvSpPr>
        <p:spPr>
          <a:xfrm>
            <a:off x="713225" y="1695500"/>
            <a:ext cx="802800" cy="25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2"/>
                </a:solidFill>
                <a:latin typeface="Poppins" panose="00000500000000000000"/>
                <a:ea typeface="Poppins" panose="00000500000000000000"/>
                <a:cs typeface="Poppins" panose="00000500000000000000"/>
                <a:sym typeface="Poppins" panose="00000500000000000000"/>
              </a:rPr>
              <a:t>Mercury</a:t>
            </a:r>
            <a:endParaRPr sz="1200" b="1">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74" name="Google Shape;474;p46"/>
          <p:cNvSpPr txBox="1"/>
          <p:nvPr/>
        </p:nvSpPr>
        <p:spPr>
          <a:xfrm>
            <a:off x="713225" y="2089350"/>
            <a:ext cx="802800" cy="25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2"/>
                </a:solidFill>
                <a:latin typeface="Poppins" panose="00000500000000000000"/>
                <a:ea typeface="Poppins" panose="00000500000000000000"/>
                <a:cs typeface="Poppins" panose="00000500000000000000"/>
                <a:sym typeface="Poppins" panose="00000500000000000000"/>
              </a:rPr>
              <a:t>Venus</a:t>
            </a:r>
            <a:endParaRPr sz="1200" b="1">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75" name="Google Shape;475;p46"/>
          <p:cNvSpPr txBox="1"/>
          <p:nvPr/>
        </p:nvSpPr>
        <p:spPr>
          <a:xfrm>
            <a:off x="713225" y="2483200"/>
            <a:ext cx="802800" cy="25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2"/>
                </a:solidFill>
                <a:latin typeface="Poppins" panose="00000500000000000000"/>
                <a:ea typeface="Poppins" panose="00000500000000000000"/>
                <a:cs typeface="Poppins" panose="00000500000000000000"/>
                <a:sym typeface="Poppins" panose="00000500000000000000"/>
              </a:rPr>
              <a:t>Mars</a:t>
            </a:r>
            <a:endParaRPr sz="1200" b="1">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76" name="Google Shape;476;p46"/>
          <p:cNvSpPr txBox="1"/>
          <p:nvPr/>
        </p:nvSpPr>
        <p:spPr>
          <a:xfrm>
            <a:off x="713225" y="2877050"/>
            <a:ext cx="802800" cy="25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2"/>
                </a:solidFill>
                <a:latin typeface="Poppins" panose="00000500000000000000"/>
                <a:ea typeface="Poppins" panose="00000500000000000000"/>
                <a:cs typeface="Poppins" panose="00000500000000000000"/>
                <a:sym typeface="Poppins" panose="00000500000000000000"/>
              </a:rPr>
              <a:t>Jupiter</a:t>
            </a:r>
            <a:endParaRPr sz="1200" b="1">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77" name="Google Shape;477;p46"/>
          <p:cNvSpPr txBox="1"/>
          <p:nvPr/>
        </p:nvSpPr>
        <p:spPr>
          <a:xfrm>
            <a:off x="713225" y="3279425"/>
            <a:ext cx="802800" cy="25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2"/>
                </a:solidFill>
                <a:latin typeface="Poppins" panose="00000500000000000000"/>
                <a:ea typeface="Poppins" panose="00000500000000000000"/>
                <a:cs typeface="Poppins" panose="00000500000000000000"/>
                <a:sym typeface="Poppins" panose="00000500000000000000"/>
              </a:rPr>
              <a:t>Saturn</a:t>
            </a:r>
            <a:endParaRPr sz="1200" b="1">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78" name="Google Shape;478;p46"/>
          <p:cNvSpPr txBox="1"/>
          <p:nvPr/>
        </p:nvSpPr>
        <p:spPr>
          <a:xfrm>
            <a:off x="5841425" y="2669313"/>
            <a:ext cx="25893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Most used tools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479" name="Google Shape;479;p46"/>
          <p:cNvSpPr txBox="1"/>
          <p:nvPr/>
        </p:nvSpPr>
        <p:spPr>
          <a:xfrm>
            <a:off x="5841425" y="3026037"/>
            <a:ext cx="2589300" cy="81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Venus has a beautiful name and is the second planet from the Sun</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480" name="Google Shape;480;p46"/>
          <p:cNvSpPr/>
          <p:nvPr/>
        </p:nvSpPr>
        <p:spPr>
          <a:xfrm>
            <a:off x="5841424" y="1541313"/>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 name="Google Shape;481;p46"/>
          <p:cNvGrpSpPr/>
          <p:nvPr/>
        </p:nvGrpSpPr>
        <p:grpSpPr>
          <a:xfrm>
            <a:off x="6108779" y="1808681"/>
            <a:ext cx="364693" cy="364693"/>
            <a:chOff x="1492675" y="4992125"/>
            <a:chExt cx="481825" cy="481825"/>
          </a:xfrm>
        </p:grpSpPr>
        <p:sp>
          <p:nvSpPr>
            <p:cNvPr id="482" name="Google Shape;482;p46"/>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 name="Google Shape;483;p46"/>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4" name="Google Shape;484;p46"/>
          <p:cNvSpPr/>
          <p:nvPr/>
        </p:nvSpPr>
        <p:spPr>
          <a:xfrm>
            <a:off x="6940075" y="-7907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6"/>
          <p:cNvSpPr/>
          <p:nvPr/>
        </p:nvSpPr>
        <p:spPr>
          <a:xfrm>
            <a:off x="7936500" y="22075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500"/>
        <p:cNvGrpSpPr/>
        <p:nvPr/>
      </p:nvGrpSpPr>
      <p:grpSpPr>
        <a:xfrm>
          <a:off x="0" y="0"/>
          <a:ext cx="0" cy="0"/>
          <a:chOff x="0" y="0"/>
          <a:chExt cx="0" cy="0"/>
        </a:xfrm>
      </p:grpSpPr>
      <p:pic>
        <p:nvPicPr>
          <p:cNvPr id="501" name="Google Shape;501;p48"/>
          <p:cNvPicPr preferRelativeResize="0"/>
          <p:nvPr/>
        </p:nvPicPr>
        <p:blipFill rotWithShape="1">
          <a:blip r:embed="rId3"/>
          <a:srcRect l="15913" r="-5922"/>
          <a:stretch>
            <a:fillRect/>
          </a:stretch>
        </p:blipFill>
        <p:spPr>
          <a:xfrm>
            <a:off x="5569800" y="965150"/>
            <a:ext cx="4338600" cy="3213300"/>
          </a:xfrm>
          <a:prstGeom prst="roundRect">
            <a:avLst>
              <a:gd name="adj" fmla="val 16667"/>
            </a:avLst>
          </a:prstGeom>
          <a:noFill/>
          <a:ln>
            <a:noFill/>
          </a:ln>
        </p:spPr>
      </p:pic>
      <p:sp>
        <p:nvSpPr>
          <p:cNvPr id="502" name="Google Shape;502;p48"/>
          <p:cNvSpPr txBox="1">
            <a:spLocks noGrp="1"/>
          </p:cNvSpPr>
          <p:nvPr>
            <p:ph type="title"/>
          </p:nvPr>
        </p:nvSpPr>
        <p:spPr>
          <a:xfrm>
            <a:off x="941825" y="1041350"/>
            <a:ext cx="3723600" cy="62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9h 55m 23s</a:t>
            </a:r>
          </a:p>
        </p:txBody>
      </p:sp>
      <p:sp>
        <p:nvSpPr>
          <p:cNvPr id="503" name="Google Shape;503;p48"/>
          <p:cNvSpPr txBox="1">
            <a:spLocks noGrp="1"/>
          </p:cNvSpPr>
          <p:nvPr>
            <p:ph type="subTitle" idx="1"/>
          </p:nvPr>
        </p:nvSpPr>
        <p:spPr>
          <a:xfrm>
            <a:off x="941825" y="1971450"/>
            <a:ext cx="3723600" cy="38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Jupiter's rotation period</a:t>
            </a:r>
          </a:p>
        </p:txBody>
      </p:sp>
      <p:sp>
        <p:nvSpPr>
          <p:cNvPr id="504" name="Google Shape;504;p48"/>
          <p:cNvSpPr txBox="1">
            <a:spLocks noGrp="1"/>
          </p:cNvSpPr>
          <p:nvPr>
            <p:ph type="title" idx="2"/>
          </p:nvPr>
        </p:nvSpPr>
        <p:spPr>
          <a:xfrm>
            <a:off x="941825" y="2788450"/>
            <a:ext cx="3723600" cy="62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333,000</a:t>
            </a:r>
          </a:p>
        </p:txBody>
      </p:sp>
      <p:sp>
        <p:nvSpPr>
          <p:cNvPr id="505" name="Google Shape;505;p48"/>
          <p:cNvSpPr txBox="1">
            <a:spLocks noGrp="1"/>
          </p:cNvSpPr>
          <p:nvPr>
            <p:ph type="subTitle" idx="3"/>
          </p:nvPr>
        </p:nvSpPr>
        <p:spPr>
          <a:xfrm>
            <a:off x="941825" y="3718550"/>
            <a:ext cx="3723600" cy="38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Sun’s mass compared to Earth’s</a:t>
            </a:r>
          </a:p>
        </p:txBody>
      </p:sp>
      <p:cxnSp>
        <p:nvCxnSpPr>
          <p:cNvPr id="506" name="Google Shape;506;p48"/>
          <p:cNvCxnSpPr/>
          <p:nvPr/>
        </p:nvCxnSpPr>
        <p:spPr>
          <a:xfrm>
            <a:off x="941825" y="1848075"/>
            <a:ext cx="1272300" cy="0"/>
          </a:xfrm>
          <a:prstGeom prst="straightConnector1">
            <a:avLst/>
          </a:prstGeom>
          <a:noFill/>
          <a:ln w="9525" cap="flat" cmpd="sng">
            <a:solidFill>
              <a:schemeClr val="accent2"/>
            </a:solidFill>
            <a:prstDash val="solid"/>
            <a:round/>
            <a:headEnd type="none" w="med" len="med"/>
            <a:tailEnd type="none" w="med" len="med"/>
          </a:ln>
        </p:spPr>
      </p:cxnSp>
      <p:cxnSp>
        <p:nvCxnSpPr>
          <p:cNvPr id="507" name="Google Shape;507;p48"/>
          <p:cNvCxnSpPr/>
          <p:nvPr/>
        </p:nvCxnSpPr>
        <p:spPr>
          <a:xfrm>
            <a:off x="941825" y="3598350"/>
            <a:ext cx="1272300" cy="0"/>
          </a:xfrm>
          <a:prstGeom prst="straightConnector1">
            <a:avLst/>
          </a:prstGeom>
          <a:noFill/>
          <a:ln w="9525" cap="flat" cmpd="sng">
            <a:solidFill>
              <a:schemeClr val="accent2"/>
            </a:solidFill>
            <a:prstDash val="solid"/>
            <a:round/>
            <a:headEnd type="none" w="med" len="med"/>
            <a:tailEnd type="none" w="med" len="med"/>
          </a:ln>
        </p:spPr>
      </p:cxnSp>
      <p:sp>
        <p:nvSpPr>
          <p:cNvPr id="508" name="Google Shape;508;p48"/>
          <p:cNvSpPr/>
          <p:nvPr/>
        </p:nvSpPr>
        <p:spPr>
          <a:xfrm>
            <a:off x="522725" y="4418075"/>
            <a:ext cx="381000" cy="3810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8"/>
          <p:cNvSpPr/>
          <p:nvPr/>
        </p:nvSpPr>
        <p:spPr>
          <a:xfrm>
            <a:off x="8112025" y="624575"/>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513"/>
        <p:cNvGrpSpPr/>
        <p:nvPr/>
      </p:nvGrpSpPr>
      <p:grpSpPr>
        <a:xfrm>
          <a:off x="0" y="0"/>
          <a:ext cx="0" cy="0"/>
          <a:chOff x="0" y="0"/>
          <a:chExt cx="0" cy="0"/>
        </a:xfrm>
      </p:grpSpPr>
      <p:sp>
        <p:nvSpPr>
          <p:cNvPr id="514" name="Google Shape;514;p49"/>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Some porcentages</a:t>
            </a:r>
          </a:p>
        </p:txBody>
      </p:sp>
      <p:sp>
        <p:nvSpPr>
          <p:cNvPr id="515" name="Google Shape;515;p49"/>
          <p:cNvSpPr txBox="1">
            <a:spLocks noGrp="1"/>
          </p:cNvSpPr>
          <p:nvPr>
            <p:ph type="title"/>
          </p:nvPr>
        </p:nvSpPr>
        <p:spPr>
          <a:xfrm>
            <a:off x="2323344" y="1200050"/>
            <a:ext cx="10146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15%</a:t>
            </a:r>
          </a:p>
        </p:txBody>
      </p:sp>
      <p:sp>
        <p:nvSpPr>
          <p:cNvPr id="516" name="Google Shape;516;p49"/>
          <p:cNvSpPr txBox="1">
            <a:spLocks noGrp="1"/>
          </p:cNvSpPr>
          <p:nvPr>
            <p:ph type="title" idx="2"/>
          </p:nvPr>
        </p:nvSpPr>
        <p:spPr>
          <a:xfrm>
            <a:off x="2323344" y="1830650"/>
            <a:ext cx="21801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Venus</a:t>
            </a:r>
          </a:p>
        </p:txBody>
      </p:sp>
      <p:sp>
        <p:nvSpPr>
          <p:cNvPr id="517" name="Google Shape;517;p49"/>
          <p:cNvSpPr txBox="1">
            <a:spLocks noGrp="1"/>
          </p:cNvSpPr>
          <p:nvPr>
            <p:ph type="subTitle" idx="1"/>
          </p:nvPr>
        </p:nvSpPr>
        <p:spPr>
          <a:xfrm>
            <a:off x="2323344" y="2187350"/>
            <a:ext cx="2180100" cy="54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is the second planet from the Sun</a:t>
            </a:r>
          </a:p>
        </p:txBody>
      </p:sp>
      <p:sp>
        <p:nvSpPr>
          <p:cNvPr id="518" name="Google Shape;518;p49"/>
          <p:cNvSpPr txBox="1">
            <a:spLocks noGrp="1"/>
          </p:cNvSpPr>
          <p:nvPr>
            <p:ph type="title" idx="4"/>
          </p:nvPr>
        </p:nvSpPr>
        <p:spPr>
          <a:xfrm>
            <a:off x="6250644" y="1200050"/>
            <a:ext cx="10146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25%</a:t>
            </a:r>
          </a:p>
        </p:txBody>
      </p:sp>
      <p:sp>
        <p:nvSpPr>
          <p:cNvPr id="519" name="Google Shape;519;p49"/>
          <p:cNvSpPr txBox="1">
            <a:spLocks noGrp="1"/>
          </p:cNvSpPr>
          <p:nvPr>
            <p:ph type="title" idx="5"/>
          </p:nvPr>
        </p:nvSpPr>
        <p:spPr>
          <a:xfrm>
            <a:off x="6250644" y="1830650"/>
            <a:ext cx="21801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Jupiter</a:t>
            </a:r>
          </a:p>
        </p:txBody>
      </p:sp>
      <p:sp>
        <p:nvSpPr>
          <p:cNvPr id="520" name="Google Shape;520;p49"/>
          <p:cNvSpPr txBox="1">
            <a:spLocks noGrp="1"/>
          </p:cNvSpPr>
          <p:nvPr>
            <p:ph type="subTitle" idx="6"/>
          </p:nvPr>
        </p:nvSpPr>
        <p:spPr>
          <a:xfrm>
            <a:off x="6250644" y="2187350"/>
            <a:ext cx="2180100" cy="54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It’s the biggest planet in the Solar System</a:t>
            </a:r>
          </a:p>
        </p:txBody>
      </p:sp>
      <p:sp>
        <p:nvSpPr>
          <p:cNvPr id="521" name="Google Shape;521;p49"/>
          <p:cNvSpPr txBox="1">
            <a:spLocks noGrp="1"/>
          </p:cNvSpPr>
          <p:nvPr>
            <p:ph type="title" idx="7"/>
          </p:nvPr>
        </p:nvSpPr>
        <p:spPr>
          <a:xfrm>
            <a:off x="2323344" y="2956325"/>
            <a:ext cx="10146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50%</a:t>
            </a:r>
          </a:p>
        </p:txBody>
      </p:sp>
      <p:sp>
        <p:nvSpPr>
          <p:cNvPr id="522" name="Google Shape;522;p49"/>
          <p:cNvSpPr txBox="1">
            <a:spLocks noGrp="1"/>
          </p:cNvSpPr>
          <p:nvPr>
            <p:ph type="title" idx="8"/>
          </p:nvPr>
        </p:nvSpPr>
        <p:spPr>
          <a:xfrm>
            <a:off x="2323344" y="3586925"/>
            <a:ext cx="21801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Mars</a:t>
            </a:r>
          </a:p>
        </p:txBody>
      </p:sp>
      <p:sp>
        <p:nvSpPr>
          <p:cNvPr id="523" name="Google Shape;523;p49"/>
          <p:cNvSpPr txBox="1">
            <a:spLocks noGrp="1"/>
          </p:cNvSpPr>
          <p:nvPr>
            <p:ph type="subTitle" idx="9"/>
          </p:nvPr>
        </p:nvSpPr>
        <p:spPr>
          <a:xfrm>
            <a:off x="2323344" y="3943625"/>
            <a:ext cx="2180100" cy="54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 cold place</a:t>
            </a:r>
          </a:p>
        </p:txBody>
      </p:sp>
      <p:sp>
        <p:nvSpPr>
          <p:cNvPr id="524" name="Google Shape;524;p49"/>
          <p:cNvSpPr txBox="1">
            <a:spLocks noGrp="1"/>
          </p:cNvSpPr>
          <p:nvPr>
            <p:ph type="title" idx="13"/>
          </p:nvPr>
        </p:nvSpPr>
        <p:spPr>
          <a:xfrm>
            <a:off x="6250644" y="2956325"/>
            <a:ext cx="10146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75%</a:t>
            </a:r>
          </a:p>
        </p:txBody>
      </p:sp>
      <p:sp>
        <p:nvSpPr>
          <p:cNvPr id="525" name="Google Shape;525;p49"/>
          <p:cNvSpPr txBox="1">
            <a:spLocks noGrp="1"/>
          </p:cNvSpPr>
          <p:nvPr>
            <p:ph type="title" idx="14"/>
          </p:nvPr>
        </p:nvSpPr>
        <p:spPr>
          <a:xfrm>
            <a:off x="6250644" y="3586925"/>
            <a:ext cx="21801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Saturn</a:t>
            </a:r>
          </a:p>
        </p:txBody>
      </p:sp>
      <p:sp>
        <p:nvSpPr>
          <p:cNvPr id="526" name="Google Shape;526;p49"/>
          <p:cNvSpPr txBox="1">
            <a:spLocks noGrp="1"/>
          </p:cNvSpPr>
          <p:nvPr>
            <p:ph type="subTitle" idx="15"/>
          </p:nvPr>
        </p:nvSpPr>
        <p:spPr>
          <a:xfrm>
            <a:off x="6250644" y="3943625"/>
            <a:ext cx="2180100" cy="54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a:t>
            </a:r>
          </a:p>
        </p:txBody>
      </p:sp>
      <p:cxnSp>
        <p:nvCxnSpPr>
          <p:cNvPr id="527" name="Google Shape;527;p49"/>
          <p:cNvCxnSpPr/>
          <p:nvPr/>
        </p:nvCxnSpPr>
        <p:spPr>
          <a:xfrm>
            <a:off x="2323344" y="1763475"/>
            <a:ext cx="665700" cy="0"/>
          </a:xfrm>
          <a:prstGeom prst="straightConnector1">
            <a:avLst/>
          </a:prstGeom>
          <a:noFill/>
          <a:ln w="9525" cap="flat" cmpd="sng">
            <a:solidFill>
              <a:schemeClr val="accent2"/>
            </a:solidFill>
            <a:prstDash val="solid"/>
            <a:round/>
            <a:headEnd type="none" w="med" len="med"/>
            <a:tailEnd type="none" w="med" len="med"/>
          </a:ln>
        </p:spPr>
      </p:cxnSp>
      <p:sp>
        <p:nvSpPr>
          <p:cNvPr id="528" name="Google Shape;528;p49"/>
          <p:cNvSpPr/>
          <p:nvPr/>
        </p:nvSpPr>
        <p:spPr>
          <a:xfrm>
            <a:off x="713256" y="1276250"/>
            <a:ext cx="1381500" cy="1381500"/>
          </a:xfrm>
          <a:prstGeom prst="donut">
            <a:avLst>
              <a:gd name="adj" fmla="val 2332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9"/>
          <p:cNvSpPr/>
          <p:nvPr/>
        </p:nvSpPr>
        <p:spPr>
          <a:xfrm rot="5400000">
            <a:off x="713256" y="1276250"/>
            <a:ext cx="1381500" cy="1381500"/>
          </a:xfrm>
          <a:prstGeom prst="blockArc">
            <a:avLst>
              <a:gd name="adj1" fmla="val 10800000"/>
              <a:gd name="adj2" fmla="val 13342823"/>
              <a:gd name="adj3" fmla="val 23459"/>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 name="Google Shape;530;p49"/>
          <p:cNvCxnSpPr/>
          <p:nvPr/>
        </p:nvCxnSpPr>
        <p:spPr>
          <a:xfrm>
            <a:off x="6250644" y="1763475"/>
            <a:ext cx="665700" cy="0"/>
          </a:xfrm>
          <a:prstGeom prst="straightConnector1">
            <a:avLst/>
          </a:prstGeom>
          <a:noFill/>
          <a:ln w="9525" cap="flat" cmpd="sng">
            <a:solidFill>
              <a:schemeClr val="accent2"/>
            </a:solidFill>
            <a:prstDash val="solid"/>
            <a:round/>
            <a:headEnd type="none" w="med" len="med"/>
            <a:tailEnd type="none" w="med" len="med"/>
          </a:ln>
        </p:spPr>
      </p:cxnSp>
      <p:sp>
        <p:nvSpPr>
          <p:cNvPr id="531" name="Google Shape;531;p49"/>
          <p:cNvSpPr/>
          <p:nvPr/>
        </p:nvSpPr>
        <p:spPr>
          <a:xfrm>
            <a:off x="4640556" y="1276250"/>
            <a:ext cx="1381500" cy="1381500"/>
          </a:xfrm>
          <a:prstGeom prst="donut">
            <a:avLst>
              <a:gd name="adj" fmla="val 2332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9"/>
          <p:cNvSpPr/>
          <p:nvPr/>
        </p:nvSpPr>
        <p:spPr>
          <a:xfrm rot="5400000">
            <a:off x="4640556" y="1276250"/>
            <a:ext cx="1381500" cy="1381500"/>
          </a:xfrm>
          <a:prstGeom prst="blockArc">
            <a:avLst>
              <a:gd name="adj1" fmla="val 10800000"/>
              <a:gd name="adj2" fmla="val 16195556"/>
              <a:gd name="adj3" fmla="val 23404"/>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 name="Google Shape;533;p49"/>
          <p:cNvCxnSpPr/>
          <p:nvPr/>
        </p:nvCxnSpPr>
        <p:spPr>
          <a:xfrm>
            <a:off x="2323344" y="3519750"/>
            <a:ext cx="665700" cy="0"/>
          </a:xfrm>
          <a:prstGeom prst="straightConnector1">
            <a:avLst/>
          </a:prstGeom>
          <a:noFill/>
          <a:ln w="9525" cap="flat" cmpd="sng">
            <a:solidFill>
              <a:schemeClr val="accent2"/>
            </a:solidFill>
            <a:prstDash val="solid"/>
            <a:round/>
            <a:headEnd type="none" w="med" len="med"/>
            <a:tailEnd type="none" w="med" len="med"/>
          </a:ln>
        </p:spPr>
      </p:cxnSp>
      <p:sp>
        <p:nvSpPr>
          <p:cNvPr id="534" name="Google Shape;534;p49"/>
          <p:cNvSpPr/>
          <p:nvPr/>
        </p:nvSpPr>
        <p:spPr>
          <a:xfrm>
            <a:off x="713256" y="3032525"/>
            <a:ext cx="1381500" cy="1381500"/>
          </a:xfrm>
          <a:prstGeom prst="donut">
            <a:avLst>
              <a:gd name="adj" fmla="val 2332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9"/>
          <p:cNvSpPr/>
          <p:nvPr/>
        </p:nvSpPr>
        <p:spPr>
          <a:xfrm rot="5400000">
            <a:off x="713256" y="3032525"/>
            <a:ext cx="1381500" cy="1381500"/>
          </a:xfrm>
          <a:prstGeom prst="blockArc">
            <a:avLst>
              <a:gd name="adj1" fmla="val 10800000"/>
              <a:gd name="adj2" fmla="val 21589211"/>
              <a:gd name="adj3" fmla="val 23476"/>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6" name="Google Shape;536;p49"/>
          <p:cNvCxnSpPr/>
          <p:nvPr/>
        </p:nvCxnSpPr>
        <p:spPr>
          <a:xfrm>
            <a:off x="6250644" y="3519750"/>
            <a:ext cx="665700" cy="0"/>
          </a:xfrm>
          <a:prstGeom prst="straightConnector1">
            <a:avLst/>
          </a:prstGeom>
          <a:noFill/>
          <a:ln w="9525" cap="flat" cmpd="sng">
            <a:solidFill>
              <a:schemeClr val="accent2"/>
            </a:solidFill>
            <a:prstDash val="solid"/>
            <a:round/>
            <a:headEnd type="none" w="med" len="med"/>
            <a:tailEnd type="none" w="med" len="med"/>
          </a:ln>
        </p:spPr>
      </p:cxnSp>
      <p:sp>
        <p:nvSpPr>
          <p:cNvPr id="537" name="Google Shape;537;p49"/>
          <p:cNvSpPr/>
          <p:nvPr/>
        </p:nvSpPr>
        <p:spPr>
          <a:xfrm>
            <a:off x="4640556" y="3032525"/>
            <a:ext cx="1381500" cy="1381500"/>
          </a:xfrm>
          <a:prstGeom prst="donut">
            <a:avLst>
              <a:gd name="adj" fmla="val 2332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9"/>
          <p:cNvSpPr/>
          <p:nvPr/>
        </p:nvSpPr>
        <p:spPr>
          <a:xfrm rot="5400000">
            <a:off x="4640556" y="3032525"/>
            <a:ext cx="1381500" cy="1381500"/>
          </a:xfrm>
          <a:prstGeom prst="blockArc">
            <a:avLst>
              <a:gd name="adj1" fmla="val 10800000"/>
              <a:gd name="adj2" fmla="val 5397668"/>
              <a:gd name="adj3" fmla="val 23328"/>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9"/>
          <p:cNvSpPr/>
          <p:nvPr/>
        </p:nvSpPr>
        <p:spPr>
          <a:xfrm>
            <a:off x="6991150" y="-6013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9"/>
          <p:cNvSpPr/>
          <p:nvPr/>
        </p:nvSpPr>
        <p:spPr>
          <a:xfrm>
            <a:off x="7987575" y="41015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544"/>
        <p:cNvGrpSpPr/>
        <p:nvPr/>
      </p:nvGrpSpPr>
      <p:grpSpPr>
        <a:xfrm>
          <a:off x="0" y="0"/>
          <a:ext cx="0" cy="0"/>
          <a:chOff x="0" y="0"/>
          <a:chExt cx="0" cy="0"/>
        </a:xfrm>
      </p:grpSpPr>
      <p:sp>
        <p:nvSpPr>
          <p:cNvPr id="545" name="Google Shape;545;p50"/>
          <p:cNvSpPr txBox="1">
            <a:spLocks noGrp="1"/>
          </p:cNvSpPr>
          <p:nvPr>
            <p:ph type="title"/>
          </p:nvPr>
        </p:nvSpPr>
        <p:spPr>
          <a:xfrm>
            <a:off x="2138151" y="1291150"/>
            <a:ext cx="2154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Mercury</a:t>
            </a:r>
          </a:p>
        </p:txBody>
      </p:sp>
      <p:sp>
        <p:nvSpPr>
          <p:cNvPr id="546" name="Google Shape;546;p50"/>
          <p:cNvSpPr txBox="1">
            <a:spLocks noGrp="1"/>
          </p:cNvSpPr>
          <p:nvPr>
            <p:ph type="subTitle" idx="1"/>
          </p:nvPr>
        </p:nvSpPr>
        <p:spPr>
          <a:xfrm>
            <a:off x="2138163" y="1647850"/>
            <a:ext cx="21543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It’s the closest planet to the Sun</a:t>
            </a:r>
          </a:p>
        </p:txBody>
      </p:sp>
      <p:sp>
        <p:nvSpPr>
          <p:cNvPr id="547" name="Google Shape;547;p50"/>
          <p:cNvSpPr txBox="1">
            <a:spLocks noGrp="1"/>
          </p:cNvSpPr>
          <p:nvPr>
            <p:ph type="title" idx="2"/>
          </p:nvPr>
        </p:nvSpPr>
        <p:spPr>
          <a:xfrm>
            <a:off x="5903326" y="1291138"/>
            <a:ext cx="2154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Venus</a:t>
            </a:r>
          </a:p>
        </p:txBody>
      </p:sp>
      <p:sp>
        <p:nvSpPr>
          <p:cNvPr id="548" name="Google Shape;548;p50"/>
          <p:cNvSpPr txBox="1">
            <a:spLocks noGrp="1"/>
          </p:cNvSpPr>
          <p:nvPr>
            <p:ph type="subTitle" idx="3"/>
          </p:nvPr>
        </p:nvSpPr>
        <p:spPr>
          <a:xfrm>
            <a:off x="5903338" y="1647838"/>
            <a:ext cx="21543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is the second planet from the Sun</a:t>
            </a:r>
          </a:p>
        </p:txBody>
      </p:sp>
      <p:sp>
        <p:nvSpPr>
          <p:cNvPr id="549" name="Google Shape;549;p50"/>
          <p:cNvSpPr txBox="1">
            <a:spLocks noGrp="1"/>
          </p:cNvSpPr>
          <p:nvPr>
            <p:ph type="title" idx="4"/>
          </p:nvPr>
        </p:nvSpPr>
        <p:spPr>
          <a:xfrm>
            <a:off x="2138151" y="2419150"/>
            <a:ext cx="2154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Jupiter</a:t>
            </a:r>
          </a:p>
        </p:txBody>
      </p:sp>
      <p:sp>
        <p:nvSpPr>
          <p:cNvPr id="550" name="Google Shape;550;p50"/>
          <p:cNvSpPr txBox="1">
            <a:spLocks noGrp="1"/>
          </p:cNvSpPr>
          <p:nvPr>
            <p:ph type="subTitle" idx="5"/>
          </p:nvPr>
        </p:nvSpPr>
        <p:spPr>
          <a:xfrm>
            <a:off x="2138163" y="2775850"/>
            <a:ext cx="21543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the biggest planet of them all</a:t>
            </a:r>
          </a:p>
        </p:txBody>
      </p:sp>
      <p:sp>
        <p:nvSpPr>
          <p:cNvPr id="551" name="Google Shape;551;p50"/>
          <p:cNvSpPr txBox="1">
            <a:spLocks noGrp="1"/>
          </p:cNvSpPr>
          <p:nvPr>
            <p:ph type="title" idx="6"/>
          </p:nvPr>
        </p:nvSpPr>
        <p:spPr>
          <a:xfrm>
            <a:off x="5903326" y="2419138"/>
            <a:ext cx="2154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Saturn</a:t>
            </a:r>
          </a:p>
        </p:txBody>
      </p:sp>
      <p:sp>
        <p:nvSpPr>
          <p:cNvPr id="552" name="Google Shape;552;p50"/>
          <p:cNvSpPr txBox="1">
            <a:spLocks noGrp="1"/>
          </p:cNvSpPr>
          <p:nvPr>
            <p:ph type="subTitle" idx="7"/>
          </p:nvPr>
        </p:nvSpPr>
        <p:spPr>
          <a:xfrm>
            <a:off x="5903338" y="2775838"/>
            <a:ext cx="21543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It’s composed of hydrogen and helium</a:t>
            </a:r>
          </a:p>
        </p:txBody>
      </p:sp>
      <p:sp>
        <p:nvSpPr>
          <p:cNvPr id="553" name="Google Shape;553;p50"/>
          <p:cNvSpPr txBox="1">
            <a:spLocks noGrp="1"/>
          </p:cNvSpPr>
          <p:nvPr>
            <p:ph type="title" idx="8"/>
          </p:nvPr>
        </p:nvSpPr>
        <p:spPr>
          <a:xfrm>
            <a:off x="2138151" y="3547150"/>
            <a:ext cx="2154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Mars</a:t>
            </a:r>
          </a:p>
        </p:txBody>
      </p:sp>
      <p:sp>
        <p:nvSpPr>
          <p:cNvPr id="554" name="Google Shape;554;p50"/>
          <p:cNvSpPr txBox="1">
            <a:spLocks noGrp="1"/>
          </p:cNvSpPr>
          <p:nvPr>
            <p:ph type="subTitle" idx="9"/>
          </p:nvPr>
        </p:nvSpPr>
        <p:spPr>
          <a:xfrm>
            <a:off x="2138163" y="3903850"/>
            <a:ext cx="21543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Mars is actually a very cold place</a:t>
            </a:r>
          </a:p>
        </p:txBody>
      </p:sp>
      <p:sp>
        <p:nvSpPr>
          <p:cNvPr id="555" name="Google Shape;555;p50"/>
          <p:cNvSpPr txBox="1">
            <a:spLocks noGrp="1"/>
          </p:cNvSpPr>
          <p:nvPr>
            <p:ph type="title" idx="13"/>
          </p:nvPr>
        </p:nvSpPr>
        <p:spPr>
          <a:xfrm>
            <a:off x="5903326" y="3547138"/>
            <a:ext cx="2154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Neptune</a:t>
            </a:r>
          </a:p>
        </p:txBody>
      </p:sp>
      <p:sp>
        <p:nvSpPr>
          <p:cNvPr id="556" name="Google Shape;556;p50"/>
          <p:cNvSpPr txBox="1">
            <a:spLocks noGrp="1"/>
          </p:cNvSpPr>
          <p:nvPr>
            <p:ph type="subTitle" idx="14"/>
          </p:nvPr>
        </p:nvSpPr>
        <p:spPr>
          <a:xfrm>
            <a:off x="5903338" y="3903838"/>
            <a:ext cx="21543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It’s the farthest planet from the Sun</a:t>
            </a:r>
          </a:p>
        </p:txBody>
      </p:sp>
      <p:sp>
        <p:nvSpPr>
          <p:cNvPr id="557" name="Google Shape;557;p50"/>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What is linear algebra?</a:t>
            </a:r>
          </a:p>
        </p:txBody>
      </p:sp>
      <p:sp>
        <p:nvSpPr>
          <p:cNvPr id="558" name="Google Shape;558;p50"/>
          <p:cNvSpPr/>
          <p:nvPr/>
        </p:nvSpPr>
        <p:spPr>
          <a:xfrm>
            <a:off x="1086362" y="1291138"/>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0"/>
          <p:cNvSpPr/>
          <p:nvPr/>
        </p:nvSpPr>
        <p:spPr>
          <a:xfrm>
            <a:off x="4851537" y="1291125"/>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0"/>
          <p:cNvSpPr/>
          <p:nvPr/>
        </p:nvSpPr>
        <p:spPr>
          <a:xfrm>
            <a:off x="1086362" y="2419138"/>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0"/>
          <p:cNvSpPr/>
          <p:nvPr/>
        </p:nvSpPr>
        <p:spPr>
          <a:xfrm>
            <a:off x="4851537" y="2419125"/>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0"/>
          <p:cNvSpPr/>
          <p:nvPr/>
        </p:nvSpPr>
        <p:spPr>
          <a:xfrm>
            <a:off x="1086362" y="3547138"/>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0"/>
          <p:cNvSpPr/>
          <p:nvPr/>
        </p:nvSpPr>
        <p:spPr>
          <a:xfrm>
            <a:off x="4851537" y="3547125"/>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 name="Google Shape;564;p50"/>
          <p:cNvGrpSpPr/>
          <p:nvPr/>
        </p:nvGrpSpPr>
        <p:grpSpPr>
          <a:xfrm>
            <a:off x="1368324" y="1576187"/>
            <a:ext cx="335476" cy="329300"/>
            <a:chOff x="1490050" y="3805975"/>
            <a:chExt cx="491900" cy="482350"/>
          </a:xfrm>
        </p:grpSpPr>
        <p:sp>
          <p:nvSpPr>
            <p:cNvPr id="565" name="Google Shape;565;p5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 name="Google Shape;566;p5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 name="Google Shape;567;p5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 name="Google Shape;568;p5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9" name="Google Shape;569;p50"/>
          <p:cNvSpPr/>
          <p:nvPr/>
        </p:nvSpPr>
        <p:spPr>
          <a:xfrm>
            <a:off x="5135946" y="2704163"/>
            <a:ext cx="330583" cy="329324"/>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50"/>
          <p:cNvGrpSpPr/>
          <p:nvPr/>
        </p:nvGrpSpPr>
        <p:grpSpPr>
          <a:xfrm>
            <a:off x="1369948" y="3845537"/>
            <a:ext cx="332227" cy="302601"/>
            <a:chOff x="-40745125" y="3632900"/>
            <a:chExt cx="318225" cy="289875"/>
          </a:xfrm>
        </p:grpSpPr>
        <p:sp>
          <p:nvSpPr>
            <p:cNvPr id="571" name="Google Shape;571;p5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 name="Google Shape;578;p50"/>
          <p:cNvSpPr/>
          <p:nvPr/>
        </p:nvSpPr>
        <p:spPr>
          <a:xfrm>
            <a:off x="5138412" y="3831797"/>
            <a:ext cx="325650" cy="330055"/>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50"/>
          <p:cNvGrpSpPr/>
          <p:nvPr/>
        </p:nvGrpSpPr>
        <p:grpSpPr>
          <a:xfrm>
            <a:off x="5133492" y="1574727"/>
            <a:ext cx="335489" cy="332195"/>
            <a:chOff x="-37385100" y="3949908"/>
            <a:chExt cx="321350" cy="318225"/>
          </a:xfrm>
        </p:grpSpPr>
        <p:sp>
          <p:nvSpPr>
            <p:cNvPr id="580" name="Google Shape;580;p5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50"/>
          <p:cNvGrpSpPr/>
          <p:nvPr/>
        </p:nvGrpSpPr>
        <p:grpSpPr>
          <a:xfrm>
            <a:off x="1416811" y="2703980"/>
            <a:ext cx="238502" cy="329716"/>
            <a:chOff x="-38129425" y="3222550"/>
            <a:chExt cx="228450" cy="315850"/>
          </a:xfrm>
        </p:grpSpPr>
        <p:sp>
          <p:nvSpPr>
            <p:cNvPr id="583" name="Google Shape;583;p5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 name="Google Shape;585;p50"/>
          <p:cNvSpPr/>
          <p:nvPr/>
        </p:nvSpPr>
        <p:spPr>
          <a:xfrm>
            <a:off x="7774875" y="-837775"/>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0"/>
          <p:cNvSpPr/>
          <p:nvPr/>
        </p:nvSpPr>
        <p:spPr>
          <a:xfrm>
            <a:off x="7521425" y="42505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614"/>
        <p:cNvGrpSpPr/>
        <p:nvPr/>
      </p:nvGrpSpPr>
      <p:grpSpPr>
        <a:xfrm>
          <a:off x="0" y="0"/>
          <a:ext cx="0" cy="0"/>
          <a:chOff x="0" y="0"/>
          <a:chExt cx="0" cy="0"/>
        </a:xfrm>
      </p:grpSpPr>
      <p:sp>
        <p:nvSpPr>
          <p:cNvPr id="615" name="Google Shape;615;p52"/>
          <p:cNvSpPr/>
          <p:nvPr/>
        </p:nvSpPr>
        <p:spPr>
          <a:xfrm>
            <a:off x="713225" y="3100702"/>
            <a:ext cx="1151085" cy="698139"/>
          </a:xfrm>
          <a:custGeom>
            <a:avLst/>
            <a:gdLst/>
            <a:ahLst/>
            <a:cxnLst/>
            <a:rect l="l" t="t" r="r" b="b"/>
            <a:pathLst>
              <a:path w="39106" h="23718" extrusionOk="0">
                <a:moveTo>
                  <a:pt x="1" y="0"/>
                </a:moveTo>
                <a:lnTo>
                  <a:pt x="2527" y="2019"/>
                </a:lnTo>
                <a:lnTo>
                  <a:pt x="2527" y="11397"/>
                </a:lnTo>
                <a:cubicBezTo>
                  <a:pt x="8056" y="4849"/>
                  <a:pt x="22074" y="189"/>
                  <a:pt x="38520" y="144"/>
                </a:cubicBezTo>
                <a:lnTo>
                  <a:pt x="39105" y="14575"/>
                </a:lnTo>
                <a:lnTo>
                  <a:pt x="2527" y="23710"/>
                </a:lnTo>
                <a:lnTo>
                  <a:pt x="2527" y="23713"/>
                </a:lnTo>
                <a:lnTo>
                  <a:pt x="2524" y="23710"/>
                </a:lnTo>
                <a:lnTo>
                  <a:pt x="2491" y="23718"/>
                </a:lnTo>
                <a:cubicBezTo>
                  <a:pt x="907" y="21813"/>
                  <a:pt x="1" y="19760"/>
                  <a:pt x="1" y="176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2"/>
          <p:cNvSpPr/>
          <p:nvPr/>
        </p:nvSpPr>
        <p:spPr>
          <a:xfrm>
            <a:off x="713263" y="3100702"/>
            <a:ext cx="1151085" cy="698139"/>
          </a:xfrm>
          <a:custGeom>
            <a:avLst/>
            <a:gdLst/>
            <a:ahLst/>
            <a:cxnLst/>
            <a:rect l="l" t="t" r="r" b="b"/>
            <a:pathLst>
              <a:path w="39106" h="23718" extrusionOk="0">
                <a:moveTo>
                  <a:pt x="1" y="0"/>
                </a:moveTo>
                <a:lnTo>
                  <a:pt x="2527" y="2019"/>
                </a:lnTo>
                <a:lnTo>
                  <a:pt x="2527" y="11397"/>
                </a:lnTo>
                <a:cubicBezTo>
                  <a:pt x="8056" y="4849"/>
                  <a:pt x="22074" y="189"/>
                  <a:pt x="38520" y="144"/>
                </a:cubicBezTo>
                <a:lnTo>
                  <a:pt x="39105" y="14575"/>
                </a:lnTo>
                <a:lnTo>
                  <a:pt x="2527" y="23710"/>
                </a:lnTo>
                <a:lnTo>
                  <a:pt x="2527" y="23713"/>
                </a:lnTo>
                <a:lnTo>
                  <a:pt x="2524" y="23710"/>
                </a:lnTo>
                <a:lnTo>
                  <a:pt x="2491" y="23718"/>
                </a:lnTo>
                <a:cubicBezTo>
                  <a:pt x="907" y="21813"/>
                  <a:pt x="1" y="19760"/>
                  <a:pt x="1" y="17605"/>
                </a:cubicBezTo>
                <a:close/>
              </a:path>
            </a:pathLst>
          </a:custGeom>
          <a:solidFill>
            <a:srgbClr val="F3F3F3">
              <a:alpha val="1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2"/>
          <p:cNvSpPr/>
          <p:nvPr/>
        </p:nvSpPr>
        <p:spPr>
          <a:xfrm>
            <a:off x="786516" y="3011517"/>
            <a:ext cx="1077851" cy="787327"/>
          </a:xfrm>
          <a:custGeom>
            <a:avLst/>
            <a:gdLst/>
            <a:ahLst/>
            <a:cxnLst/>
            <a:rect l="l" t="t" r="r" b="b"/>
            <a:pathLst>
              <a:path w="36618" h="26748" extrusionOk="0">
                <a:moveTo>
                  <a:pt x="1" y="9143"/>
                </a:moveTo>
                <a:lnTo>
                  <a:pt x="36618" y="0"/>
                </a:lnTo>
                <a:lnTo>
                  <a:pt x="36618" y="17605"/>
                </a:lnTo>
                <a:lnTo>
                  <a:pt x="1" y="2674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2"/>
          <p:cNvSpPr/>
          <p:nvPr/>
        </p:nvSpPr>
        <p:spPr>
          <a:xfrm>
            <a:off x="713225" y="2586662"/>
            <a:ext cx="1151144" cy="693989"/>
          </a:xfrm>
          <a:custGeom>
            <a:avLst/>
            <a:gdLst/>
            <a:ahLst/>
            <a:cxnLst/>
            <a:rect l="l" t="t" r="r" b="b"/>
            <a:pathLst>
              <a:path w="39108" h="23577" extrusionOk="0">
                <a:moveTo>
                  <a:pt x="39108" y="14434"/>
                </a:moveTo>
                <a:lnTo>
                  <a:pt x="38522" y="1"/>
                </a:lnTo>
                <a:cubicBezTo>
                  <a:pt x="17228" y="60"/>
                  <a:pt x="1" y="7853"/>
                  <a:pt x="1" y="17462"/>
                </a:cubicBezTo>
                <a:cubicBezTo>
                  <a:pt x="1" y="19617"/>
                  <a:pt x="907" y="21672"/>
                  <a:pt x="2491" y="235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2"/>
          <p:cNvSpPr/>
          <p:nvPr/>
        </p:nvSpPr>
        <p:spPr>
          <a:xfrm>
            <a:off x="786516" y="3011529"/>
            <a:ext cx="1077851" cy="787327"/>
          </a:xfrm>
          <a:custGeom>
            <a:avLst/>
            <a:gdLst/>
            <a:ahLst/>
            <a:cxnLst/>
            <a:rect l="l" t="t" r="r" b="b"/>
            <a:pathLst>
              <a:path w="36618" h="26748" extrusionOk="0">
                <a:moveTo>
                  <a:pt x="1" y="9143"/>
                </a:moveTo>
                <a:lnTo>
                  <a:pt x="36618" y="0"/>
                </a:lnTo>
                <a:lnTo>
                  <a:pt x="36618" y="17605"/>
                </a:lnTo>
                <a:lnTo>
                  <a:pt x="1" y="26748"/>
                </a:lnTo>
                <a:close/>
              </a:path>
            </a:pathLst>
          </a:custGeom>
          <a:solidFill>
            <a:srgbClr val="F3F3F3">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2"/>
          <p:cNvSpPr/>
          <p:nvPr/>
        </p:nvSpPr>
        <p:spPr>
          <a:xfrm>
            <a:off x="1864312" y="3254879"/>
            <a:ext cx="1114998" cy="811464"/>
          </a:xfrm>
          <a:custGeom>
            <a:avLst/>
            <a:gdLst/>
            <a:ahLst/>
            <a:cxnLst/>
            <a:rect l="l" t="t" r="r" b="b"/>
            <a:pathLst>
              <a:path w="37880" h="27568" extrusionOk="0">
                <a:moveTo>
                  <a:pt x="37880" y="5054"/>
                </a:moveTo>
                <a:lnTo>
                  <a:pt x="37880" y="12269"/>
                </a:lnTo>
                <a:cubicBezTo>
                  <a:pt x="37880" y="18857"/>
                  <a:pt x="29776" y="24592"/>
                  <a:pt x="17821" y="27568"/>
                </a:cubicBezTo>
                <a:lnTo>
                  <a:pt x="1" y="9337"/>
                </a:lnTo>
                <a:lnTo>
                  <a:pt x="26691" y="0"/>
                </a:lnTo>
                <a:cubicBezTo>
                  <a:pt x="30763" y="1860"/>
                  <a:pt x="33920" y="4127"/>
                  <a:pt x="35827" y="66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2"/>
          <p:cNvSpPr/>
          <p:nvPr/>
        </p:nvSpPr>
        <p:spPr>
          <a:xfrm>
            <a:off x="1864312" y="3254879"/>
            <a:ext cx="1114998" cy="811464"/>
          </a:xfrm>
          <a:custGeom>
            <a:avLst/>
            <a:gdLst/>
            <a:ahLst/>
            <a:cxnLst/>
            <a:rect l="l" t="t" r="r" b="b"/>
            <a:pathLst>
              <a:path w="37880" h="27568" extrusionOk="0">
                <a:moveTo>
                  <a:pt x="37880" y="5054"/>
                </a:moveTo>
                <a:lnTo>
                  <a:pt x="37880" y="12269"/>
                </a:lnTo>
                <a:cubicBezTo>
                  <a:pt x="37880" y="18857"/>
                  <a:pt x="29776" y="24592"/>
                  <a:pt x="17821" y="27568"/>
                </a:cubicBezTo>
                <a:lnTo>
                  <a:pt x="1" y="9337"/>
                </a:lnTo>
                <a:lnTo>
                  <a:pt x="26691" y="0"/>
                </a:lnTo>
                <a:cubicBezTo>
                  <a:pt x="30763" y="1860"/>
                  <a:pt x="33920" y="4127"/>
                  <a:pt x="35827" y="6656"/>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2"/>
          <p:cNvSpPr/>
          <p:nvPr/>
        </p:nvSpPr>
        <p:spPr>
          <a:xfrm>
            <a:off x="1864312" y="2839326"/>
            <a:ext cx="785591" cy="690398"/>
          </a:xfrm>
          <a:custGeom>
            <a:avLst/>
            <a:gdLst/>
            <a:ahLst/>
            <a:cxnLst/>
            <a:rect l="l" t="t" r="r" b="b"/>
            <a:pathLst>
              <a:path w="26689" h="23455" extrusionOk="0">
                <a:moveTo>
                  <a:pt x="26689" y="0"/>
                </a:moveTo>
                <a:lnTo>
                  <a:pt x="1" y="9337"/>
                </a:lnTo>
                <a:lnTo>
                  <a:pt x="1" y="23455"/>
                </a:lnTo>
                <a:lnTo>
                  <a:pt x="26689" y="1411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2"/>
          <p:cNvSpPr/>
          <p:nvPr/>
        </p:nvSpPr>
        <p:spPr>
          <a:xfrm>
            <a:off x="1847093" y="2689300"/>
            <a:ext cx="802810" cy="424865"/>
          </a:xfrm>
          <a:custGeom>
            <a:avLst/>
            <a:gdLst/>
            <a:ahLst/>
            <a:cxnLst/>
            <a:rect l="l" t="t" r="r" b="b"/>
            <a:pathLst>
              <a:path w="27274" h="14434" extrusionOk="0">
                <a:moveTo>
                  <a:pt x="0" y="0"/>
                </a:moveTo>
                <a:lnTo>
                  <a:pt x="586" y="14434"/>
                </a:lnTo>
                <a:lnTo>
                  <a:pt x="27274" y="5097"/>
                </a:lnTo>
                <a:cubicBezTo>
                  <a:pt x="20329" y="2005"/>
                  <a:pt x="10520" y="3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2"/>
          <p:cNvSpPr/>
          <p:nvPr/>
        </p:nvSpPr>
        <p:spPr>
          <a:xfrm>
            <a:off x="1864312" y="2839326"/>
            <a:ext cx="785591" cy="690398"/>
          </a:xfrm>
          <a:custGeom>
            <a:avLst/>
            <a:gdLst/>
            <a:ahLst/>
            <a:cxnLst/>
            <a:rect l="l" t="t" r="r" b="b"/>
            <a:pathLst>
              <a:path w="26689" h="23455" extrusionOk="0">
                <a:moveTo>
                  <a:pt x="26689" y="0"/>
                </a:moveTo>
                <a:lnTo>
                  <a:pt x="1" y="9337"/>
                </a:lnTo>
                <a:lnTo>
                  <a:pt x="1" y="23455"/>
                </a:lnTo>
                <a:lnTo>
                  <a:pt x="26689" y="14118"/>
                </a:ln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2"/>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About linear algebra</a:t>
            </a:r>
          </a:p>
        </p:txBody>
      </p:sp>
      <p:sp>
        <p:nvSpPr>
          <p:cNvPr id="626" name="Google Shape;626;p52"/>
          <p:cNvSpPr/>
          <p:nvPr/>
        </p:nvSpPr>
        <p:spPr>
          <a:xfrm>
            <a:off x="1864312" y="3053019"/>
            <a:ext cx="1114998" cy="811464"/>
          </a:xfrm>
          <a:custGeom>
            <a:avLst/>
            <a:gdLst/>
            <a:ahLst/>
            <a:cxnLst/>
            <a:rect l="l" t="t" r="r" b="b"/>
            <a:pathLst>
              <a:path w="37880" h="27568" extrusionOk="0">
                <a:moveTo>
                  <a:pt x="1" y="9336"/>
                </a:moveTo>
                <a:lnTo>
                  <a:pt x="17821" y="27567"/>
                </a:lnTo>
                <a:cubicBezTo>
                  <a:pt x="29776" y="24592"/>
                  <a:pt x="37880" y="18859"/>
                  <a:pt x="37880" y="12271"/>
                </a:cubicBezTo>
                <a:cubicBezTo>
                  <a:pt x="37880" y="7487"/>
                  <a:pt x="33602" y="3154"/>
                  <a:pt x="266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2"/>
          <p:cNvSpPr/>
          <p:nvPr/>
        </p:nvSpPr>
        <p:spPr>
          <a:xfrm>
            <a:off x="1855659" y="3317251"/>
            <a:ext cx="533215" cy="749091"/>
          </a:xfrm>
          <a:custGeom>
            <a:avLst/>
            <a:gdLst/>
            <a:ahLst/>
            <a:cxnLst/>
            <a:rect l="l" t="t" r="r" b="b"/>
            <a:pathLst>
              <a:path w="18115" h="25449" extrusionOk="0">
                <a:moveTo>
                  <a:pt x="1" y="1"/>
                </a:moveTo>
                <a:lnTo>
                  <a:pt x="295" y="7218"/>
                </a:lnTo>
                <a:lnTo>
                  <a:pt x="18115" y="25449"/>
                </a:lnTo>
                <a:lnTo>
                  <a:pt x="18115" y="1859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2"/>
          <p:cNvSpPr/>
          <p:nvPr/>
        </p:nvSpPr>
        <p:spPr>
          <a:xfrm>
            <a:off x="966036" y="2848686"/>
            <a:ext cx="140140" cy="61431"/>
          </a:xfrm>
          <a:custGeom>
            <a:avLst/>
            <a:gdLst/>
            <a:ahLst/>
            <a:cxnLst/>
            <a:rect l="l" t="t" r="r" b="b"/>
            <a:pathLst>
              <a:path w="4761" h="2087" extrusionOk="0">
                <a:moveTo>
                  <a:pt x="3609" y="0"/>
                </a:moveTo>
                <a:lnTo>
                  <a:pt x="1152" y="0"/>
                </a:lnTo>
                <a:lnTo>
                  <a:pt x="0" y="2086"/>
                </a:lnTo>
                <a:lnTo>
                  <a:pt x="4761" y="2086"/>
                </a:lnTo>
                <a:close/>
              </a:path>
            </a:pathLst>
          </a:custGeom>
          <a:solidFill>
            <a:srgbClr val="DEFF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2"/>
          <p:cNvSpPr/>
          <p:nvPr/>
        </p:nvSpPr>
        <p:spPr>
          <a:xfrm>
            <a:off x="1914056" y="2128635"/>
            <a:ext cx="105112" cy="788799"/>
          </a:xfrm>
          <a:custGeom>
            <a:avLst/>
            <a:gdLst/>
            <a:ahLst/>
            <a:cxnLst/>
            <a:rect l="l" t="t" r="r" b="b"/>
            <a:pathLst>
              <a:path w="3571" h="26798" extrusionOk="0">
                <a:moveTo>
                  <a:pt x="1785" y="26798"/>
                </a:moveTo>
                <a:lnTo>
                  <a:pt x="0" y="0"/>
                </a:lnTo>
                <a:lnTo>
                  <a:pt x="1785" y="789"/>
                </a:lnTo>
                <a:lnTo>
                  <a:pt x="35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2"/>
          <p:cNvSpPr/>
          <p:nvPr/>
        </p:nvSpPr>
        <p:spPr>
          <a:xfrm>
            <a:off x="1914056" y="2731626"/>
            <a:ext cx="105112" cy="86539"/>
          </a:xfrm>
          <a:custGeom>
            <a:avLst/>
            <a:gdLst/>
            <a:ahLst/>
            <a:cxnLst/>
            <a:rect l="l" t="t" r="r" b="b"/>
            <a:pathLst>
              <a:path w="3571" h="2940" extrusionOk="0">
                <a:moveTo>
                  <a:pt x="1785" y="2940"/>
                </a:moveTo>
                <a:lnTo>
                  <a:pt x="0" y="1"/>
                </a:lnTo>
                <a:lnTo>
                  <a:pt x="1785" y="1000"/>
                </a:lnTo>
                <a:lnTo>
                  <a:pt x="35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2"/>
          <p:cNvSpPr/>
          <p:nvPr/>
        </p:nvSpPr>
        <p:spPr>
          <a:xfrm>
            <a:off x="2721675" y="2605853"/>
            <a:ext cx="105201" cy="788829"/>
          </a:xfrm>
          <a:custGeom>
            <a:avLst/>
            <a:gdLst/>
            <a:ahLst/>
            <a:cxnLst/>
            <a:rect l="l" t="t" r="r" b="b"/>
            <a:pathLst>
              <a:path w="3574" h="26799" extrusionOk="0">
                <a:moveTo>
                  <a:pt x="1788" y="26799"/>
                </a:moveTo>
                <a:lnTo>
                  <a:pt x="1" y="1"/>
                </a:lnTo>
                <a:lnTo>
                  <a:pt x="1788" y="789"/>
                </a:lnTo>
                <a:lnTo>
                  <a:pt x="3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2"/>
          <p:cNvSpPr/>
          <p:nvPr/>
        </p:nvSpPr>
        <p:spPr>
          <a:xfrm>
            <a:off x="2721675" y="3208932"/>
            <a:ext cx="105201" cy="86568"/>
          </a:xfrm>
          <a:custGeom>
            <a:avLst/>
            <a:gdLst/>
            <a:ahLst/>
            <a:cxnLst/>
            <a:rect l="l" t="t" r="r" b="b"/>
            <a:pathLst>
              <a:path w="3574" h="2941" extrusionOk="0">
                <a:moveTo>
                  <a:pt x="1788" y="2940"/>
                </a:moveTo>
                <a:lnTo>
                  <a:pt x="1" y="1"/>
                </a:lnTo>
                <a:lnTo>
                  <a:pt x="1788" y="997"/>
                </a:lnTo>
                <a:lnTo>
                  <a:pt x="3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2"/>
          <p:cNvSpPr/>
          <p:nvPr/>
        </p:nvSpPr>
        <p:spPr>
          <a:xfrm>
            <a:off x="1326783" y="2068825"/>
            <a:ext cx="105201" cy="788829"/>
          </a:xfrm>
          <a:custGeom>
            <a:avLst/>
            <a:gdLst/>
            <a:ahLst/>
            <a:cxnLst/>
            <a:rect l="l" t="t" r="r" b="b"/>
            <a:pathLst>
              <a:path w="3574" h="26799" extrusionOk="0">
                <a:moveTo>
                  <a:pt x="1788" y="26799"/>
                </a:moveTo>
                <a:lnTo>
                  <a:pt x="1" y="1"/>
                </a:lnTo>
                <a:lnTo>
                  <a:pt x="1788" y="787"/>
                </a:lnTo>
                <a:lnTo>
                  <a:pt x="35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2"/>
          <p:cNvSpPr/>
          <p:nvPr/>
        </p:nvSpPr>
        <p:spPr>
          <a:xfrm>
            <a:off x="1326783" y="2671845"/>
            <a:ext cx="105201" cy="86539"/>
          </a:xfrm>
          <a:custGeom>
            <a:avLst/>
            <a:gdLst/>
            <a:ahLst/>
            <a:cxnLst/>
            <a:rect l="l" t="t" r="r" b="b"/>
            <a:pathLst>
              <a:path w="3574" h="2940" extrusionOk="0">
                <a:moveTo>
                  <a:pt x="1788" y="2940"/>
                </a:moveTo>
                <a:lnTo>
                  <a:pt x="1" y="0"/>
                </a:lnTo>
                <a:lnTo>
                  <a:pt x="1788" y="997"/>
                </a:lnTo>
                <a:lnTo>
                  <a:pt x="35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2"/>
          <p:cNvSpPr/>
          <p:nvPr/>
        </p:nvSpPr>
        <p:spPr>
          <a:xfrm>
            <a:off x="1855659" y="3317251"/>
            <a:ext cx="533215" cy="749091"/>
          </a:xfrm>
          <a:custGeom>
            <a:avLst/>
            <a:gdLst/>
            <a:ahLst/>
            <a:cxnLst/>
            <a:rect l="l" t="t" r="r" b="b"/>
            <a:pathLst>
              <a:path w="18115" h="25449" extrusionOk="0">
                <a:moveTo>
                  <a:pt x="1" y="1"/>
                </a:moveTo>
                <a:lnTo>
                  <a:pt x="295" y="7218"/>
                </a:lnTo>
                <a:lnTo>
                  <a:pt x="18115" y="25449"/>
                </a:lnTo>
                <a:lnTo>
                  <a:pt x="18115" y="18590"/>
                </a:ln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2"/>
          <p:cNvSpPr/>
          <p:nvPr/>
        </p:nvSpPr>
        <p:spPr>
          <a:xfrm>
            <a:off x="983550" y="3018551"/>
            <a:ext cx="105112" cy="788799"/>
          </a:xfrm>
          <a:custGeom>
            <a:avLst/>
            <a:gdLst/>
            <a:ahLst/>
            <a:cxnLst/>
            <a:rect l="l" t="t" r="r" b="b"/>
            <a:pathLst>
              <a:path w="3571" h="26798" extrusionOk="0">
                <a:moveTo>
                  <a:pt x="1785" y="26798"/>
                </a:moveTo>
                <a:lnTo>
                  <a:pt x="0" y="0"/>
                </a:lnTo>
                <a:lnTo>
                  <a:pt x="1785" y="789"/>
                </a:lnTo>
                <a:lnTo>
                  <a:pt x="35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2"/>
          <p:cNvSpPr/>
          <p:nvPr/>
        </p:nvSpPr>
        <p:spPr>
          <a:xfrm>
            <a:off x="787576" y="3529678"/>
            <a:ext cx="1601323" cy="597148"/>
          </a:xfrm>
          <a:custGeom>
            <a:avLst/>
            <a:gdLst/>
            <a:ahLst/>
            <a:cxnLst/>
            <a:rect l="l" t="t" r="r" b="b"/>
            <a:pathLst>
              <a:path w="54402" h="20287" extrusionOk="0">
                <a:moveTo>
                  <a:pt x="54402" y="14802"/>
                </a:moveTo>
                <a:lnTo>
                  <a:pt x="51047" y="14802"/>
                </a:lnTo>
                <a:lnTo>
                  <a:pt x="36582" y="1"/>
                </a:lnTo>
                <a:lnTo>
                  <a:pt x="12922" y="5910"/>
                </a:lnTo>
                <a:lnTo>
                  <a:pt x="1" y="5910"/>
                </a:lnTo>
                <a:lnTo>
                  <a:pt x="1" y="9139"/>
                </a:lnTo>
                <a:cubicBezTo>
                  <a:pt x="5624" y="15658"/>
                  <a:pt x="19651" y="20287"/>
                  <a:pt x="36106" y="20287"/>
                </a:cubicBezTo>
                <a:cubicBezTo>
                  <a:pt x="42697" y="20287"/>
                  <a:pt x="48901" y="19539"/>
                  <a:pt x="54332" y="18232"/>
                </a:cubicBezTo>
                <a:lnTo>
                  <a:pt x="54402" y="18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2"/>
          <p:cNvSpPr/>
          <p:nvPr/>
        </p:nvSpPr>
        <p:spPr>
          <a:xfrm>
            <a:off x="787326" y="3529678"/>
            <a:ext cx="1601323" cy="597148"/>
          </a:xfrm>
          <a:custGeom>
            <a:avLst/>
            <a:gdLst/>
            <a:ahLst/>
            <a:cxnLst/>
            <a:rect l="l" t="t" r="r" b="b"/>
            <a:pathLst>
              <a:path w="54402" h="20287" extrusionOk="0">
                <a:moveTo>
                  <a:pt x="54402" y="14802"/>
                </a:moveTo>
                <a:lnTo>
                  <a:pt x="51047" y="14802"/>
                </a:lnTo>
                <a:lnTo>
                  <a:pt x="36582" y="1"/>
                </a:lnTo>
                <a:lnTo>
                  <a:pt x="12922" y="5910"/>
                </a:lnTo>
                <a:lnTo>
                  <a:pt x="1" y="5910"/>
                </a:lnTo>
                <a:lnTo>
                  <a:pt x="1" y="9139"/>
                </a:lnTo>
                <a:cubicBezTo>
                  <a:pt x="5624" y="15658"/>
                  <a:pt x="19651" y="20287"/>
                  <a:pt x="36106" y="20287"/>
                </a:cubicBezTo>
                <a:cubicBezTo>
                  <a:pt x="42697" y="20287"/>
                  <a:pt x="48901" y="19539"/>
                  <a:pt x="54332" y="18232"/>
                </a:cubicBezTo>
                <a:lnTo>
                  <a:pt x="54402" y="18232"/>
                </a:ln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2"/>
          <p:cNvSpPr/>
          <p:nvPr/>
        </p:nvSpPr>
        <p:spPr>
          <a:xfrm>
            <a:off x="787576" y="3434664"/>
            <a:ext cx="1600822" cy="597148"/>
          </a:xfrm>
          <a:custGeom>
            <a:avLst/>
            <a:gdLst/>
            <a:ahLst/>
            <a:cxnLst/>
            <a:rect l="l" t="t" r="r" b="b"/>
            <a:pathLst>
              <a:path w="54385" h="20287" extrusionOk="0">
                <a:moveTo>
                  <a:pt x="36582" y="0"/>
                </a:moveTo>
                <a:lnTo>
                  <a:pt x="1" y="9138"/>
                </a:lnTo>
                <a:cubicBezTo>
                  <a:pt x="5624" y="15657"/>
                  <a:pt x="19651" y="20286"/>
                  <a:pt x="36106" y="20286"/>
                </a:cubicBezTo>
                <a:cubicBezTo>
                  <a:pt x="42719" y="20286"/>
                  <a:pt x="48939" y="19536"/>
                  <a:pt x="54385" y="182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2"/>
          <p:cNvSpPr/>
          <p:nvPr/>
        </p:nvSpPr>
        <p:spPr>
          <a:xfrm>
            <a:off x="983550" y="3621542"/>
            <a:ext cx="105112" cy="86539"/>
          </a:xfrm>
          <a:custGeom>
            <a:avLst/>
            <a:gdLst/>
            <a:ahLst/>
            <a:cxnLst/>
            <a:rect l="l" t="t" r="r" b="b"/>
            <a:pathLst>
              <a:path w="3571" h="2940" extrusionOk="0">
                <a:moveTo>
                  <a:pt x="1785" y="2940"/>
                </a:moveTo>
                <a:lnTo>
                  <a:pt x="0" y="1"/>
                </a:lnTo>
                <a:lnTo>
                  <a:pt x="1785" y="1000"/>
                </a:lnTo>
                <a:lnTo>
                  <a:pt x="35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2"/>
          <p:cNvSpPr/>
          <p:nvPr/>
        </p:nvSpPr>
        <p:spPr>
          <a:xfrm>
            <a:off x="771328" y="2512252"/>
            <a:ext cx="529565" cy="529536"/>
          </a:xfrm>
          <a:custGeom>
            <a:avLst/>
            <a:gdLst/>
            <a:ahLst/>
            <a:cxnLst/>
            <a:rect l="l" t="t" r="r" b="b"/>
            <a:pathLst>
              <a:path w="17991" h="17990" extrusionOk="0">
                <a:moveTo>
                  <a:pt x="8995" y="0"/>
                </a:moveTo>
                <a:cubicBezTo>
                  <a:pt x="13964" y="0"/>
                  <a:pt x="17990" y="4027"/>
                  <a:pt x="17990" y="8995"/>
                </a:cubicBezTo>
                <a:cubicBezTo>
                  <a:pt x="17990" y="13963"/>
                  <a:pt x="13964" y="17990"/>
                  <a:pt x="8995" y="17990"/>
                </a:cubicBezTo>
                <a:cubicBezTo>
                  <a:pt x="4027" y="17990"/>
                  <a:pt x="1" y="13963"/>
                  <a:pt x="1" y="8995"/>
                </a:cubicBezTo>
                <a:cubicBezTo>
                  <a:pt x="1" y="4027"/>
                  <a:pt x="4027" y="0"/>
                  <a:pt x="8995" y="0"/>
                </a:cubicBezTo>
                <a:close/>
              </a:path>
            </a:pathLst>
          </a:custGeom>
          <a:solidFill>
            <a:schemeClr val="dk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2"/>
          <p:cNvSpPr/>
          <p:nvPr/>
        </p:nvSpPr>
        <p:spPr>
          <a:xfrm>
            <a:off x="2509542" y="2099584"/>
            <a:ext cx="529477" cy="529536"/>
          </a:xfrm>
          <a:custGeom>
            <a:avLst/>
            <a:gdLst/>
            <a:ahLst/>
            <a:cxnLst/>
            <a:rect l="l" t="t" r="r" b="b"/>
            <a:pathLst>
              <a:path w="17988" h="17990" extrusionOk="0">
                <a:moveTo>
                  <a:pt x="8995" y="0"/>
                </a:moveTo>
                <a:cubicBezTo>
                  <a:pt x="13963" y="0"/>
                  <a:pt x="17987" y="4027"/>
                  <a:pt x="17987" y="8995"/>
                </a:cubicBezTo>
                <a:cubicBezTo>
                  <a:pt x="17987" y="13963"/>
                  <a:pt x="13963" y="17989"/>
                  <a:pt x="8995" y="17989"/>
                </a:cubicBezTo>
                <a:cubicBezTo>
                  <a:pt x="4027" y="17989"/>
                  <a:pt x="0" y="13963"/>
                  <a:pt x="0" y="8995"/>
                </a:cubicBezTo>
                <a:cubicBezTo>
                  <a:pt x="0" y="4027"/>
                  <a:pt x="4027" y="0"/>
                  <a:pt x="8995" y="0"/>
                </a:cubicBezTo>
                <a:close/>
              </a:path>
            </a:pathLst>
          </a:custGeom>
          <a:solidFill>
            <a:schemeClr val="dk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2"/>
          <p:cNvSpPr/>
          <p:nvPr/>
        </p:nvSpPr>
        <p:spPr>
          <a:xfrm>
            <a:off x="1701776" y="1622130"/>
            <a:ext cx="529977" cy="529536"/>
          </a:xfrm>
          <a:custGeom>
            <a:avLst/>
            <a:gdLst/>
            <a:ahLst/>
            <a:cxnLst/>
            <a:rect l="l" t="t" r="r" b="b"/>
            <a:pathLst>
              <a:path w="18005" h="17990" extrusionOk="0">
                <a:moveTo>
                  <a:pt x="8999" y="0"/>
                </a:moveTo>
                <a:cubicBezTo>
                  <a:pt x="8994" y="0"/>
                  <a:pt x="8990" y="0"/>
                  <a:pt x="8985" y="0"/>
                </a:cubicBezTo>
                <a:cubicBezTo>
                  <a:pt x="4020" y="10"/>
                  <a:pt x="0" y="4043"/>
                  <a:pt x="7" y="9011"/>
                </a:cubicBezTo>
                <a:cubicBezTo>
                  <a:pt x="17" y="13974"/>
                  <a:pt x="4041" y="17989"/>
                  <a:pt x="9001" y="17989"/>
                </a:cubicBezTo>
                <a:cubicBezTo>
                  <a:pt x="9007" y="17989"/>
                  <a:pt x="9013" y="17989"/>
                  <a:pt x="9019" y="17989"/>
                </a:cubicBezTo>
                <a:cubicBezTo>
                  <a:pt x="13985" y="17982"/>
                  <a:pt x="18004" y="13946"/>
                  <a:pt x="17997" y="8980"/>
                </a:cubicBezTo>
                <a:cubicBezTo>
                  <a:pt x="17987" y="4017"/>
                  <a:pt x="13961" y="0"/>
                  <a:pt x="8999" y="0"/>
                </a:cubicBezTo>
                <a:close/>
              </a:path>
            </a:pathLst>
          </a:custGeom>
          <a:solidFill>
            <a:schemeClr val="dk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2"/>
          <p:cNvSpPr/>
          <p:nvPr/>
        </p:nvSpPr>
        <p:spPr>
          <a:xfrm>
            <a:off x="1114650" y="1562526"/>
            <a:ext cx="529477" cy="529477"/>
          </a:xfrm>
          <a:custGeom>
            <a:avLst/>
            <a:gdLst/>
            <a:ahLst/>
            <a:cxnLst/>
            <a:rect l="l" t="t" r="r" b="b"/>
            <a:pathLst>
              <a:path w="17988" h="17988" extrusionOk="0">
                <a:moveTo>
                  <a:pt x="8995" y="1"/>
                </a:moveTo>
                <a:cubicBezTo>
                  <a:pt x="13961" y="1"/>
                  <a:pt x="17988" y="4028"/>
                  <a:pt x="17988" y="8993"/>
                </a:cubicBezTo>
                <a:cubicBezTo>
                  <a:pt x="17988" y="13961"/>
                  <a:pt x="13961" y="17988"/>
                  <a:pt x="8995" y="17988"/>
                </a:cubicBezTo>
                <a:cubicBezTo>
                  <a:pt x="4027" y="17988"/>
                  <a:pt x="1" y="13961"/>
                  <a:pt x="1" y="8993"/>
                </a:cubicBezTo>
                <a:cubicBezTo>
                  <a:pt x="1" y="4028"/>
                  <a:pt x="4027" y="1"/>
                  <a:pt x="8995" y="1"/>
                </a:cubicBezTo>
                <a:close/>
              </a:path>
            </a:pathLst>
          </a:custGeom>
          <a:solidFill>
            <a:schemeClr val="dk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 name="Google Shape;645;p52"/>
          <p:cNvGrpSpPr/>
          <p:nvPr/>
        </p:nvGrpSpPr>
        <p:grpSpPr>
          <a:xfrm>
            <a:off x="918059" y="2659255"/>
            <a:ext cx="236104" cy="235529"/>
            <a:chOff x="-41111350" y="3239100"/>
            <a:chExt cx="318200" cy="317425"/>
          </a:xfrm>
        </p:grpSpPr>
        <p:sp>
          <p:nvSpPr>
            <p:cNvPr id="646" name="Google Shape;646;p5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650;p52"/>
          <p:cNvGrpSpPr/>
          <p:nvPr/>
        </p:nvGrpSpPr>
        <p:grpSpPr>
          <a:xfrm>
            <a:off x="1250101" y="1709495"/>
            <a:ext cx="258574" cy="235538"/>
            <a:chOff x="-40378075" y="3267450"/>
            <a:chExt cx="317425" cy="289075"/>
          </a:xfrm>
        </p:grpSpPr>
        <p:sp>
          <p:nvSpPr>
            <p:cNvPr id="651" name="Google Shape;651;p5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52"/>
          <p:cNvGrpSpPr/>
          <p:nvPr/>
        </p:nvGrpSpPr>
        <p:grpSpPr>
          <a:xfrm>
            <a:off x="1848721" y="1751121"/>
            <a:ext cx="236088" cy="271554"/>
            <a:chOff x="-42971725" y="3217825"/>
            <a:chExt cx="275675" cy="317125"/>
          </a:xfrm>
        </p:grpSpPr>
        <p:sp>
          <p:nvSpPr>
            <p:cNvPr id="656" name="Google Shape;656;p5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52"/>
          <p:cNvGrpSpPr/>
          <p:nvPr/>
        </p:nvGrpSpPr>
        <p:grpSpPr>
          <a:xfrm>
            <a:off x="2644985" y="2246604"/>
            <a:ext cx="258590" cy="235494"/>
            <a:chOff x="-40745125" y="3632900"/>
            <a:chExt cx="318225" cy="289875"/>
          </a:xfrm>
        </p:grpSpPr>
        <p:sp>
          <p:nvSpPr>
            <p:cNvPr id="660" name="Google Shape;660;p5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 name="Google Shape;667;p52"/>
          <p:cNvSpPr txBox="1"/>
          <p:nvPr/>
        </p:nvSpPr>
        <p:spPr>
          <a:xfrm>
            <a:off x="3784108" y="1655263"/>
            <a:ext cx="21390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Venus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668" name="Google Shape;668;p52"/>
          <p:cNvSpPr txBox="1"/>
          <p:nvPr/>
        </p:nvSpPr>
        <p:spPr>
          <a:xfrm>
            <a:off x="3784108" y="2011963"/>
            <a:ext cx="2139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Venus is the second planet from the Sun</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669" name="Google Shape;669;p52"/>
          <p:cNvSpPr txBox="1"/>
          <p:nvPr/>
        </p:nvSpPr>
        <p:spPr>
          <a:xfrm>
            <a:off x="6291793" y="1655263"/>
            <a:ext cx="21390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Jupiter</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670" name="Google Shape;670;p52"/>
          <p:cNvSpPr txBox="1"/>
          <p:nvPr/>
        </p:nvSpPr>
        <p:spPr>
          <a:xfrm>
            <a:off x="6291786" y="2011963"/>
            <a:ext cx="2139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It’s the biggest planet in the Solar System</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671" name="Google Shape;671;p52"/>
          <p:cNvSpPr txBox="1"/>
          <p:nvPr/>
        </p:nvSpPr>
        <p:spPr>
          <a:xfrm>
            <a:off x="3784108" y="3088663"/>
            <a:ext cx="21390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Mars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672" name="Google Shape;672;p52"/>
          <p:cNvSpPr txBox="1"/>
          <p:nvPr/>
        </p:nvSpPr>
        <p:spPr>
          <a:xfrm>
            <a:off x="3784108" y="3445363"/>
            <a:ext cx="2139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Despite being red, Mars is a cold place</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673" name="Google Shape;673;p52"/>
          <p:cNvSpPr txBox="1"/>
          <p:nvPr/>
        </p:nvSpPr>
        <p:spPr>
          <a:xfrm>
            <a:off x="6291793" y="3088663"/>
            <a:ext cx="21390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Saturn</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674" name="Google Shape;674;p52"/>
          <p:cNvSpPr txBox="1"/>
          <p:nvPr/>
        </p:nvSpPr>
        <p:spPr>
          <a:xfrm>
            <a:off x="6291786" y="3445363"/>
            <a:ext cx="2139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Saturn is a gas giant and has several rings</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675" name="Google Shape;675;p52"/>
          <p:cNvSpPr/>
          <p:nvPr/>
        </p:nvSpPr>
        <p:spPr>
          <a:xfrm>
            <a:off x="3567800" y="176357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2"/>
          <p:cNvSpPr/>
          <p:nvPr/>
        </p:nvSpPr>
        <p:spPr>
          <a:xfrm>
            <a:off x="3567800" y="3196975"/>
            <a:ext cx="140100" cy="140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2"/>
          <p:cNvSpPr/>
          <p:nvPr/>
        </p:nvSpPr>
        <p:spPr>
          <a:xfrm>
            <a:off x="6075500" y="1763575"/>
            <a:ext cx="140100" cy="14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2"/>
          <p:cNvSpPr/>
          <p:nvPr/>
        </p:nvSpPr>
        <p:spPr>
          <a:xfrm>
            <a:off x="6075500" y="31969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2"/>
          <p:cNvSpPr/>
          <p:nvPr/>
        </p:nvSpPr>
        <p:spPr>
          <a:xfrm>
            <a:off x="7795950" y="-783350"/>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2"/>
          <p:cNvSpPr/>
          <p:nvPr/>
        </p:nvSpPr>
        <p:spPr>
          <a:xfrm>
            <a:off x="7487450" y="38020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684"/>
        <p:cNvGrpSpPr/>
        <p:nvPr/>
      </p:nvGrpSpPr>
      <p:grpSpPr>
        <a:xfrm>
          <a:off x="0" y="0"/>
          <a:ext cx="0" cy="0"/>
          <a:chOff x="0" y="0"/>
          <a:chExt cx="0" cy="0"/>
        </a:xfrm>
      </p:grpSpPr>
      <p:sp>
        <p:nvSpPr>
          <p:cNvPr id="685" name="Google Shape;685;p5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Introduction to number theory</a:t>
            </a:r>
          </a:p>
        </p:txBody>
      </p:sp>
      <p:graphicFrame>
        <p:nvGraphicFramePr>
          <p:cNvPr id="686" name="Google Shape;686;p53"/>
          <p:cNvGraphicFramePr/>
          <p:nvPr/>
        </p:nvGraphicFramePr>
        <p:xfrm>
          <a:off x="713225" y="1625075"/>
          <a:ext cx="7717500" cy="2362080"/>
        </p:xfrm>
        <a:graphic>
          <a:graphicData uri="http://schemas.openxmlformats.org/drawingml/2006/table">
            <a:tbl>
              <a:tblPr>
                <a:noFill/>
                <a:tableStyleId>{F0353B45-807E-44B7-B230-43F733FBA4FA}</a:tableStyleId>
              </a:tblPr>
              <a:tblGrid>
                <a:gridCol w="2572500">
                  <a:extLst>
                    <a:ext uri="{9D8B030D-6E8A-4147-A177-3AD203B41FA5}">
                      <a16:colId xmlns:a16="http://schemas.microsoft.com/office/drawing/2014/main" val="20000"/>
                    </a:ext>
                  </a:extLst>
                </a:gridCol>
                <a:gridCol w="2572500">
                  <a:extLst>
                    <a:ext uri="{9D8B030D-6E8A-4147-A177-3AD203B41FA5}">
                      <a16:colId xmlns:a16="http://schemas.microsoft.com/office/drawing/2014/main" val="20001"/>
                    </a:ext>
                  </a:extLst>
                </a:gridCol>
                <a:gridCol w="2572500">
                  <a:extLst>
                    <a:ext uri="{9D8B030D-6E8A-4147-A177-3AD203B41FA5}">
                      <a16:colId xmlns:a16="http://schemas.microsoft.com/office/drawing/2014/main" val="20002"/>
                    </a:ext>
                  </a:extLst>
                </a:gridCol>
              </a:tblGrid>
              <a:tr h="0">
                <a:tc>
                  <a:txBody>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Mercury</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Venus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Mars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Mercury is the smallest planet of them all</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Venus is extremely hot, even more than Mercury</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Despite being red, Mars is actually a cold place</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396200">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Earth is the beautiful planet where we all live on</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Jupiter is a gas giant and the biggest planet</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Saturn is composed of hydrogen and helium</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Neptune is the farthest planet from the Sun</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Pluto is now considered a dwarf planet</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Ceres is located in the main asteroid belt</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687" name="Google Shape;687;p53"/>
          <p:cNvSpPr/>
          <p:nvPr/>
        </p:nvSpPr>
        <p:spPr>
          <a:xfrm>
            <a:off x="6940075" y="-7907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3"/>
          <p:cNvSpPr/>
          <p:nvPr/>
        </p:nvSpPr>
        <p:spPr>
          <a:xfrm>
            <a:off x="7936500" y="22075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707"/>
        <p:cNvGrpSpPr/>
        <p:nvPr/>
      </p:nvGrpSpPr>
      <p:grpSpPr>
        <a:xfrm>
          <a:off x="0" y="0"/>
          <a:ext cx="0" cy="0"/>
          <a:chOff x="0" y="0"/>
          <a:chExt cx="0" cy="0"/>
        </a:xfrm>
      </p:grpSpPr>
      <p:sp>
        <p:nvSpPr>
          <p:cNvPr id="708" name="Google Shape;708;p56"/>
          <p:cNvSpPr txBox="1">
            <a:spLocks noGrp="1"/>
          </p:cNvSpPr>
          <p:nvPr>
            <p:ph type="title"/>
          </p:nvPr>
        </p:nvSpPr>
        <p:spPr>
          <a:xfrm>
            <a:off x="713225" y="1456500"/>
            <a:ext cx="3519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Mercury</a:t>
            </a:r>
          </a:p>
        </p:txBody>
      </p:sp>
      <p:sp>
        <p:nvSpPr>
          <p:cNvPr id="709" name="Google Shape;709;p56"/>
          <p:cNvSpPr txBox="1">
            <a:spLocks noGrp="1"/>
          </p:cNvSpPr>
          <p:nvPr>
            <p:ph type="title" idx="2"/>
          </p:nvPr>
        </p:nvSpPr>
        <p:spPr>
          <a:xfrm>
            <a:off x="4911425" y="1456500"/>
            <a:ext cx="3519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Venus</a:t>
            </a:r>
          </a:p>
        </p:txBody>
      </p:sp>
      <p:sp>
        <p:nvSpPr>
          <p:cNvPr id="710" name="Google Shape;710;p56"/>
          <p:cNvSpPr txBox="1">
            <a:spLocks noGrp="1"/>
          </p:cNvSpPr>
          <p:nvPr>
            <p:ph type="subTitle" idx="1"/>
          </p:nvPr>
        </p:nvSpPr>
        <p:spPr>
          <a:xfrm>
            <a:off x="4911425" y="1965600"/>
            <a:ext cx="3519300" cy="2291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a:t>Venus has a beautiful name, but also high temperatures</a:t>
            </a:r>
          </a:p>
          <a:p>
            <a:pPr marL="457200" lvl="0" indent="-317500" algn="l" rtl="0">
              <a:spcBef>
                <a:spcPts val="1000"/>
              </a:spcBef>
              <a:spcAft>
                <a:spcPts val="0"/>
              </a:spcAft>
              <a:buSzPts val="1400"/>
              <a:buChar char="●"/>
            </a:pPr>
            <a:r>
              <a:rPr lang="en-GB"/>
              <a:t>Jupiter is the biggest planet in the Solar System</a:t>
            </a:r>
          </a:p>
          <a:p>
            <a:pPr marL="457200" lvl="0" indent="-317500" algn="l" rtl="0">
              <a:spcBef>
                <a:spcPts val="1000"/>
              </a:spcBef>
              <a:spcAft>
                <a:spcPts val="0"/>
              </a:spcAft>
              <a:buSzPts val="1400"/>
              <a:buChar char="●"/>
            </a:pPr>
            <a:r>
              <a:rPr lang="en-GB"/>
              <a:t>Saturn is the second-largest planet in the Solar System</a:t>
            </a:r>
          </a:p>
          <a:p>
            <a:pPr marL="457200" lvl="0" indent="-317500" algn="l" rtl="0">
              <a:spcBef>
                <a:spcPts val="1000"/>
              </a:spcBef>
              <a:spcAft>
                <a:spcPts val="1000"/>
              </a:spcAft>
              <a:buSzPts val="1400"/>
              <a:buChar char="●"/>
            </a:pPr>
            <a:r>
              <a:rPr lang="en-GB"/>
              <a:t>Neptune is the fourth-largest planet in the Solar System</a:t>
            </a:r>
          </a:p>
        </p:txBody>
      </p:sp>
      <p:sp>
        <p:nvSpPr>
          <p:cNvPr id="711" name="Google Shape;711;p56"/>
          <p:cNvSpPr txBox="1">
            <a:spLocks noGrp="1"/>
          </p:cNvSpPr>
          <p:nvPr>
            <p:ph type="subTitle" idx="3"/>
          </p:nvPr>
        </p:nvSpPr>
        <p:spPr>
          <a:xfrm>
            <a:off x="713225" y="1965600"/>
            <a:ext cx="3519300" cy="2291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a:t>It’s the closest planet to the Sun and the smallest of them all</a:t>
            </a:r>
          </a:p>
          <a:p>
            <a:pPr marL="457200" lvl="0" indent="-317500" algn="l" rtl="0">
              <a:spcBef>
                <a:spcPts val="1000"/>
              </a:spcBef>
              <a:spcAft>
                <a:spcPts val="0"/>
              </a:spcAft>
              <a:buSzPts val="1400"/>
              <a:buChar char="●"/>
            </a:pPr>
            <a:r>
              <a:rPr lang="en-GB"/>
              <a:t>Venus has a beautiful name, but also high temperatures</a:t>
            </a:r>
          </a:p>
          <a:p>
            <a:pPr marL="457200" lvl="0" indent="-317500" algn="l" rtl="0">
              <a:spcBef>
                <a:spcPts val="1000"/>
              </a:spcBef>
              <a:spcAft>
                <a:spcPts val="0"/>
              </a:spcAft>
              <a:buSzPts val="1400"/>
              <a:buChar char="●"/>
            </a:pPr>
            <a:r>
              <a:rPr lang="en-GB"/>
              <a:t>Earth is the beautiful planet where we all live on</a:t>
            </a:r>
          </a:p>
          <a:p>
            <a:pPr marL="457200" lvl="0" indent="-317500" algn="l" rtl="0">
              <a:spcBef>
                <a:spcPts val="1000"/>
              </a:spcBef>
              <a:spcAft>
                <a:spcPts val="1000"/>
              </a:spcAft>
              <a:buSzPts val="1400"/>
              <a:buChar char="●"/>
            </a:pPr>
            <a:r>
              <a:rPr lang="en-GB"/>
              <a:t>Despite being red, Mars is actually a very cold place</a:t>
            </a:r>
          </a:p>
        </p:txBody>
      </p:sp>
      <p:sp>
        <p:nvSpPr>
          <p:cNvPr id="712" name="Google Shape;712;p56"/>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Graph theory</a:t>
            </a:r>
          </a:p>
        </p:txBody>
      </p:sp>
      <p:sp>
        <p:nvSpPr>
          <p:cNvPr id="713" name="Google Shape;713;p56"/>
          <p:cNvSpPr/>
          <p:nvPr/>
        </p:nvSpPr>
        <p:spPr>
          <a:xfrm>
            <a:off x="6267975" y="-1228550"/>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6"/>
          <p:cNvSpPr/>
          <p:nvPr/>
        </p:nvSpPr>
        <p:spPr>
          <a:xfrm>
            <a:off x="7793225" y="38020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3"/>
          <p:cNvSpPr txBox="1">
            <a:spLocks noGrp="1"/>
          </p:cNvSpPr>
          <p:nvPr>
            <p:ph type="ctrTitle"/>
          </p:nvPr>
        </p:nvSpPr>
        <p:spPr>
          <a:xfrm>
            <a:off x="3890900" y="1328875"/>
            <a:ext cx="5124407" cy="1958100"/>
          </a:xfrm>
          <a:prstGeom prst="rect">
            <a:avLst/>
          </a:prstGeom>
        </p:spPr>
        <p:txBody>
          <a:bodyPr spcFirstLastPara="1" wrap="square" lIns="91425" tIns="91425" rIns="91425" bIns="91425" anchor="b" anchorCtr="0">
            <a:noAutofit/>
          </a:bodyPr>
          <a:lstStyle/>
          <a:p>
            <a:r>
              <a:rPr lang="ru-RU" sz="3600" b="1" dirty="0">
                <a:latin typeface="Century Gothic" panose="020B0502020202020204" pitchFamily="34" charset="0"/>
              </a:rPr>
              <a:t>Конкурс социальных инициатив </a:t>
            </a:r>
            <a:br>
              <a:rPr lang="ru-RU" sz="3600" b="1" dirty="0">
                <a:latin typeface="Century Gothic" panose="020B0502020202020204" pitchFamily="34" charset="0"/>
              </a:rPr>
            </a:br>
            <a:r>
              <a:rPr lang="ru-RU" sz="3600" b="1" dirty="0">
                <a:latin typeface="Century Gothic" panose="020B0502020202020204" pitchFamily="34" charset="0"/>
              </a:rPr>
              <a:t>«</a:t>
            </a:r>
            <a:r>
              <a:rPr lang="ru-RU" sz="3600" b="1" dirty="0" err="1">
                <a:latin typeface="Century Gothic" panose="020B0502020202020204" pitchFamily="34" charset="0"/>
              </a:rPr>
              <a:t>Твори добро</a:t>
            </a:r>
            <a:r>
              <a:rPr lang="ru-RU" sz="3600" b="1" dirty="0">
                <a:latin typeface="Century Gothic" panose="020B0502020202020204" pitchFamily="34" charset="0"/>
              </a:rPr>
              <a:t>»</a:t>
            </a:r>
            <a:r>
              <a:rPr lang="ru-RU" dirty="0">
                <a:latin typeface="Century Gothic" panose="020B0502020202020204" pitchFamily="34" charset="0"/>
              </a:rPr>
              <a:t/>
            </a:r>
            <a:br>
              <a:rPr lang="ru-RU" dirty="0">
                <a:latin typeface="Century Gothic" panose="020B0502020202020204" pitchFamily="34" charset="0"/>
              </a:rPr>
            </a:br>
            <a:endParaRPr dirty="0">
              <a:solidFill>
                <a:schemeClr val="lt2"/>
              </a:solidFill>
              <a:latin typeface="Century Gothic" panose="020B0502020202020204" pitchFamily="34" charset="0"/>
            </a:endParaRPr>
          </a:p>
        </p:txBody>
      </p:sp>
      <p:sp>
        <p:nvSpPr>
          <p:cNvPr id="235" name="Google Shape;235;p33"/>
          <p:cNvSpPr txBox="1">
            <a:spLocks noGrp="1"/>
          </p:cNvSpPr>
          <p:nvPr>
            <p:ph type="subTitle" idx="1"/>
          </p:nvPr>
        </p:nvSpPr>
        <p:spPr>
          <a:xfrm>
            <a:off x="3926474" y="3373050"/>
            <a:ext cx="3605473" cy="15850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latin typeface="Century Gothic" panose="020B0502020202020204" pitchFamily="34" charset="0"/>
              </a:rPr>
              <a:t>Группа </a:t>
            </a:r>
            <a:r>
              <a:rPr lang="ru-RU" dirty="0" smtClean="0">
                <a:latin typeface="Century Gothic" panose="020B0502020202020204" pitchFamily="34" charset="0"/>
              </a:rPr>
              <a:t>319</a:t>
            </a:r>
            <a:endParaRPr lang="ru-RU" dirty="0">
              <a:latin typeface="Century Gothic" panose="020B0502020202020204" pitchFamily="34" charset="0"/>
            </a:endParaRPr>
          </a:p>
          <a:p>
            <a:pPr marL="0" lvl="0" indent="0" algn="l" rtl="0">
              <a:spcBef>
                <a:spcPts val="0"/>
              </a:spcBef>
              <a:spcAft>
                <a:spcPts val="0"/>
              </a:spcAft>
              <a:buNone/>
            </a:pPr>
            <a:r>
              <a:rPr lang="ru-RU" dirty="0">
                <a:latin typeface="Century Gothic" panose="020B0502020202020204" pitchFamily="34" charset="0"/>
              </a:rPr>
              <a:t>Специальность </a:t>
            </a:r>
            <a:r>
              <a:rPr lang="ru-RU" dirty="0" smtClean="0">
                <a:latin typeface="Century Gothic" panose="020B0502020202020204" pitchFamily="34" charset="0"/>
              </a:rPr>
              <a:t>09.02.07</a:t>
            </a:r>
          </a:p>
          <a:p>
            <a:pPr marL="0" lvl="0" indent="0"/>
            <a:r>
              <a:rPr lang="ru-RU" dirty="0" smtClean="0">
                <a:latin typeface="Century Gothic" panose="020B0502020202020204" pitchFamily="34" charset="0"/>
              </a:rPr>
              <a:t>Информационные системы </a:t>
            </a:r>
            <a:r>
              <a:rPr lang="ru-RU" dirty="0">
                <a:latin typeface="Century Gothic" panose="020B0502020202020204" pitchFamily="34" charset="0"/>
              </a:rPr>
              <a:t>и программирование</a:t>
            </a:r>
            <a:endParaRPr dirty="0">
              <a:latin typeface="Century Gothic" panose="020B0502020202020204" pitchFamily="34" charset="0"/>
            </a:endParaRPr>
          </a:p>
        </p:txBody>
      </p:sp>
      <p:cxnSp>
        <p:nvCxnSpPr>
          <p:cNvPr id="236" name="Google Shape;236;p33"/>
          <p:cNvCxnSpPr/>
          <p:nvPr/>
        </p:nvCxnSpPr>
        <p:spPr>
          <a:xfrm>
            <a:off x="3926475" y="3189225"/>
            <a:ext cx="1272300" cy="0"/>
          </a:xfrm>
          <a:prstGeom prst="straightConnector1">
            <a:avLst/>
          </a:prstGeom>
          <a:noFill/>
          <a:ln w="9525" cap="flat" cmpd="sng">
            <a:solidFill>
              <a:schemeClr val="accent2"/>
            </a:solidFill>
            <a:prstDash val="solid"/>
            <a:round/>
            <a:headEnd type="none" w="med" len="med"/>
            <a:tailEnd type="none" w="med" len="med"/>
          </a:ln>
        </p:spPr>
      </p:cxnSp>
      <p:grpSp>
        <p:nvGrpSpPr>
          <p:cNvPr id="2" name="Группа 1"/>
          <p:cNvGrpSpPr/>
          <p:nvPr/>
        </p:nvGrpSpPr>
        <p:grpSpPr>
          <a:xfrm>
            <a:off x="7246575" y="3100575"/>
            <a:ext cx="2981400" cy="3726750"/>
            <a:chOff x="7096000" y="3080300"/>
            <a:chExt cx="2981400" cy="3726750"/>
          </a:xfrm>
        </p:grpSpPr>
        <p:sp>
          <p:nvSpPr>
            <p:cNvPr id="237" name="Google Shape;237;p33"/>
            <p:cNvSpPr/>
            <p:nvPr/>
          </p:nvSpPr>
          <p:spPr>
            <a:xfrm>
              <a:off x="7096000" y="382565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3"/>
            <p:cNvSpPr/>
            <p:nvPr/>
          </p:nvSpPr>
          <p:spPr>
            <a:xfrm>
              <a:off x="7707775" y="3165300"/>
              <a:ext cx="381000" cy="381000"/>
            </a:xfrm>
            <a:prstGeom prst="ellipse">
              <a:avLst/>
            </a:prstGeom>
            <a:gradFill>
              <a:gsLst>
                <a:gs pos="0">
                  <a:srgbClr val="0AD1CA"/>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3"/>
            <p:cNvSpPr/>
            <p:nvPr/>
          </p:nvSpPr>
          <p:spPr>
            <a:xfrm>
              <a:off x="8174852" y="3080300"/>
              <a:ext cx="1490700" cy="14907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0" name="Google Shape;240;p33"/>
          <p:cNvPicPr preferRelativeResize="0"/>
          <p:nvPr/>
        </p:nvPicPr>
        <p:blipFill rotWithShape="1">
          <a:blip r:embed="rId3"/>
          <a:srcRect l="964" r="8921"/>
          <a:stretch>
            <a:fillRect/>
          </a:stretch>
        </p:blipFill>
        <p:spPr>
          <a:xfrm>
            <a:off x="-764525" y="966750"/>
            <a:ext cx="4338600" cy="3210000"/>
          </a:xfrm>
          <a:prstGeom prst="roundRect">
            <a:avLst>
              <a:gd name="adj" fmla="val 16667"/>
            </a:avLst>
          </a:prstGeom>
          <a:noFill/>
          <a:ln>
            <a:noFill/>
          </a:ln>
        </p:spPr>
      </p:pic>
      <p:sp>
        <p:nvSpPr>
          <p:cNvPr id="241" name="Google Shape;241;p33"/>
          <p:cNvSpPr/>
          <p:nvPr/>
        </p:nvSpPr>
        <p:spPr>
          <a:xfrm>
            <a:off x="-1081350" y="-635675"/>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3"/>
          <p:cNvSpPr/>
          <p:nvPr/>
        </p:nvSpPr>
        <p:spPr>
          <a:xfrm>
            <a:off x="2345508" y="329249"/>
            <a:ext cx="637500" cy="637500"/>
          </a:xfrm>
          <a:prstGeom prst="ellipse">
            <a:avLst/>
          </a:prstGeom>
          <a:gradFill>
            <a:gsLst>
              <a:gs pos="0">
                <a:srgbClr val="005681"/>
              </a:gs>
              <a:gs pos="100000">
                <a:srgbClr val="00CC6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707"/>
        <p:cNvGrpSpPr/>
        <p:nvPr/>
      </p:nvGrpSpPr>
      <p:grpSpPr>
        <a:xfrm>
          <a:off x="0" y="0"/>
          <a:ext cx="0" cy="0"/>
          <a:chOff x="0" y="0"/>
          <a:chExt cx="0" cy="0"/>
        </a:xfrm>
      </p:grpSpPr>
      <p:sp>
        <p:nvSpPr>
          <p:cNvPr id="708" name="Google Shape;708;p56"/>
          <p:cNvSpPr txBox="1">
            <a:spLocks noGrp="1"/>
          </p:cNvSpPr>
          <p:nvPr>
            <p:ph type="title"/>
          </p:nvPr>
        </p:nvSpPr>
        <p:spPr>
          <a:xfrm>
            <a:off x="713225" y="1456500"/>
            <a:ext cx="3519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Mercury</a:t>
            </a:r>
          </a:p>
        </p:txBody>
      </p:sp>
      <p:sp>
        <p:nvSpPr>
          <p:cNvPr id="709" name="Google Shape;709;p56"/>
          <p:cNvSpPr txBox="1">
            <a:spLocks noGrp="1"/>
          </p:cNvSpPr>
          <p:nvPr>
            <p:ph type="title" idx="2"/>
          </p:nvPr>
        </p:nvSpPr>
        <p:spPr>
          <a:xfrm>
            <a:off x="4911425" y="1456500"/>
            <a:ext cx="3519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Venus</a:t>
            </a:r>
          </a:p>
        </p:txBody>
      </p:sp>
      <p:sp>
        <p:nvSpPr>
          <p:cNvPr id="710" name="Google Shape;710;p56"/>
          <p:cNvSpPr txBox="1">
            <a:spLocks noGrp="1"/>
          </p:cNvSpPr>
          <p:nvPr>
            <p:ph type="subTitle" idx="1"/>
          </p:nvPr>
        </p:nvSpPr>
        <p:spPr>
          <a:xfrm>
            <a:off x="4911425" y="1965600"/>
            <a:ext cx="3519300" cy="2291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a:t>Venus has a beautiful name, but also high temperatures</a:t>
            </a:r>
          </a:p>
          <a:p>
            <a:pPr marL="457200" lvl="0" indent="-317500" algn="l" rtl="0">
              <a:spcBef>
                <a:spcPts val="1000"/>
              </a:spcBef>
              <a:spcAft>
                <a:spcPts val="0"/>
              </a:spcAft>
              <a:buSzPts val="1400"/>
              <a:buChar char="●"/>
            </a:pPr>
            <a:r>
              <a:rPr lang="en-GB"/>
              <a:t>Jupiter is the biggest planet in the Solar System</a:t>
            </a:r>
          </a:p>
          <a:p>
            <a:pPr marL="457200" lvl="0" indent="-317500" algn="l" rtl="0">
              <a:spcBef>
                <a:spcPts val="1000"/>
              </a:spcBef>
              <a:spcAft>
                <a:spcPts val="0"/>
              </a:spcAft>
              <a:buSzPts val="1400"/>
              <a:buChar char="●"/>
            </a:pPr>
            <a:r>
              <a:rPr lang="en-GB"/>
              <a:t>Saturn is the second-largest planet in the Solar System</a:t>
            </a:r>
          </a:p>
          <a:p>
            <a:pPr marL="457200" lvl="0" indent="-317500" algn="l" rtl="0">
              <a:spcBef>
                <a:spcPts val="1000"/>
              </a:spcBef>
              <a:spcAft>
                <a:spcPts val="1000"/>
              </a:spcAft>
              <a:buSzPts val="1400"/>
              <a:buChar char="●"/>
            </a:pPr>
            <a:r>
              <a:rPr lang="en-GB"/>
              <a:t>Neptune is the fourth-largest planet in the Solar System</a:t>
            </a:r>
          </a:p>
        </p:txBody>
      </p:sp>
      <p:sp>
        <p:nvSpPr>
          <p:cNvPr id="711" name="Google Shape;711;p56"/>
          <p:cNvSpPr txBox="1">
            <a:spLocks noGrp="1"/>
          </p:cNvSpPr>
          <p:nvPr>
            <p:ph type="subTitle" idx="3"/>
          </p:nvPr>
        </p:nvSpPr>
        <p:spPr>
          <a:xfrm>
            <a:off x="713225" y="1965600"/>
            <a:ext cx="3519300" cy="2291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a:t>It’s the closest planet to the Sun and the smallest of them all</a:t>
            </a:r>
          </a:p>
          <a:p>
            <a:pPr marL="457200" lvl="0" indent="-317500" algn="l" rtl="0">
              <a:spcBef>
                <a:spcPts val="1000"/>
              </a:spcBef>
              <a:spcAft>
                <a:spcPts val="0"/>
              </a:spcAft>
              <a:buSzPts val="1400"/>
              <a:buChar char="●"/>
            </a:pPr>
            <a:r>
              <a:rPr lang="en-GB"/>
              <a:t>Venus has a beautiful name, but also high temperatures</a:t>
            </a:r>
          </a:p>
          <a:p>
            <a:pPr marL="457200" lvl="0" indent="-317500" algn="l" rtl="0">
              <a:spcBef>
                <a:spcPts val="1000"/>
              </a:spcBef>
              <a:spcAft>
                <a:spcPts val="0"/>
              </a:spcAft>
              <a:buSzPts val="1400"/>
              <a:buChar char="●"/>
            </a:pPr>
            <a:r>
              <a:rPr lang="en-GB"/>
              <a:t>Earth is the beautiful planet where we all live on</a:t>
            </a:r>
          </a:p>
          <a:p>
            <a:pPr marL="457200" lvl="0" indent="-317500" algn="l" rtl="0">
              <a:spcBef>
                <a:spcPts val="1000"/>
              </a:spcBef>
              <a:spcAft>
                <a:spcPts val="1000"/>
              </a:spcAft>
              <a:buSzPts val="1400"/>
              <a:buChar char="●"/>
            </a:pPr>
            <a:r>
              <a:rPr lang="en-GB"/>
              <a:t>Despite being red, Mars is actually a very cold place</a:t>
            </a:r>
          </a:p>
        </p:txBody>
      </p:sp>
      <p:sp>
        <p:nvSpPr>
          <p:cNvPr id="712" name="Google Shape;712;p56"/>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Graph theory</a:t>
            </a:r>
          </a:p>
        </p:txBody>
      </p:sp>
      <p:sp>
        <p:nvSpPr>
          <p:cNvPr id="713" name="Google Shape;713;p56"/>
          <p:cNvSpPr/>
          <p:nvPr/>
        </p:nvSpPr>
        <p:spPr>
          <a:xfrm>
            <a:off x="6267975" y="-1228550"/>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6"/>
          <p:cNvSpPr/>
          <p:nvPr/>
        </p:nvSpPr>
        <p:spPr>
          <a:xfrm>
            <a:off x="7793225" y="38020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718"/>
        <p:cNvGrpSpPr/>
        <p:nvPr/>
      </p:nvGrpSpPr>
      <p:grpSpPr>
        <a:xfrm>
          <a:off x="0" y="0"/>
          <a:ext cx="0" cy="0"/>
          <a:chOff x="0" y="0"/>
          <a:chExt cx="0" cy="0"/>
        </a:xfrm>
      </p:grpSpPr>
      <p:sp>
        <p:nvSpPr>
          <p:cNvPr id="719" name="Google Shape;719;p57"/>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Graph theory definitions</a:t>
            </a:r>
          </a:p>
        </p:txBody>
      </p:sp>
      <p:graphicFrame>
        <p:nvGraphicFramePr>
          <p:cNvPr id="720" name="Google Shape;720;p57"/>
          <p:cNvGraphicFramePr/>
          <p:nvPr/>
        </p:nvGraphicFramePr>
        <p:xfrm>
          <a:off x="713225" y="1245625"/>
          <a:ext cx="7717500" cy="3048000"/>
        </p:xfrm>
        <a:graphic>
          <a:graphicData uri="http://schemas.openxmlformats.org/drawingml/2006/table">
            <a:tbl>
              <a:tblPr>
                <a:noFill/>
                <a:tableStyleId>{F0353B45-807E-44B7-B230-43F733FBA4FA}</a:tableStyleId>
              </a:tblPr>
              <a:tblGrid>
                <a:gridCol w="2104525">
                  <a:extLst>
                    <a:ext uri="{9D8B030D-6E8A-4147-A177-3AD203B41FA5}">
                      <a16:colId xmlns:a16="http://schemas.microsoft.com/office/drawing/2014/main" val="20000"/>
                    </a:ext>
                  </a:extLst>
                </a:gridCol>
                <a:gridCol w="561297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GB">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Graph</a:t>
                      </a:r>
                      <a:endParaRPr>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Venus has a beautiful name, but also high temperatures</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GB">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Adjacent</a:t>
                      </a:r>
                      <a:endParaRPr>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Earth is the beautiful planet where we all live on</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GB">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Bipartite graph</a:t>
                      </a:r>
                      <a:endParaRPr>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Despite being red, Mars is actually a very cold place</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GB">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Connected</a:t>
                      </a:r>
                      <a:endParaRPr>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Jupiter is the biggest planet in the Solar System</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GB">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Chromatic number</a:t>
                      </a:r>
                      <a:endParaRPr>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Saturn is the second-largest planet in the Solar System</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GB">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Cycle</a:t>
                      </a:r>
                      <a:endParaRPr>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Neptune is the fourth-largest planet in the Solar System</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GB">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Vertex Degree</a:t>
                      </a:r>
                      <a:endParaRPr>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The Sun is the star at the center of the Solar System</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GB">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Multigraph</a:t>
                      </a:r>
                      <a:endParaRPr>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Pluto is now considered a dwarf planet</a:t>
                      </a:r>
                      <a:endParaRPr>
                        <a:solidFill>
                          <a:schemeClr val="dk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721" name="Google Shape;721;p57"/>
          <p:cNvSpPr/>
          <p:nvPr/>
        </p:nvSpPr>
        <p:spPr>
          <a:xfrm>
            <a:off x="7135950" y="-7907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7"/>
          <p:cNvSpPr/>
          <p:nvPr/>
        </p:nvSpPr>
        <p:spPr>
          <a:xfrm>
            <a:off x="6923125" y="22075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726"/>
        <p:cNvGrpSpPr/>
        <p:nvPr/>
      </p:nvGrpSpPr>
      <p:grpSpPr>
        <a:xfrm>
          <a:off x="0" y="0"/>
          <a:ext cx="0" cy="0"/>
          <a:chOff x="0" y="0"/>
          <a:chExt cx="0" cy="0"/>
        </a:xfrm>
      </p:grpSpPr>
      <p:sp>
        <p:nvSpPr>
          <p:cNvPr id="727" name="Google Shape;727;p58"/>
          <p:cNvSpPr/>
          <p:nvPr/>
        </p:nvSpPr>
        <p:spPr>
          <a:xfrm>
            <a:off x="3537250" y="1732175"/>
            <a:ext cx="2139000" cy="2139000"/>
          </a:xfrm>
          <a:prstGeom prst="ellipse">
            <a:avLst/>
          </a:prstGeom>
          <a:noFill/>
          <a:ln w="9525"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Graph theory infographic</a:t>
            </a:r>
          </a:p>
        </p:txBody>
      </p:sp>
      <p:sp>
        <p:nvSpPr>
          <p:cNvPr id="729" name="Google Shape;729;p58"/>
          <p:cNvSpPr txBox="1"/>
          <p:nvPr/>
        </p:nvSpPr>
        <p:spPr>
          <a:xfrm>
            <a:off x="713233" y="1635275"/>
            <a:ext cx="21390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Venus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730" name="Google Shape;730;p58"/>
          <p:cNvSpPr txBox="1"/>
          <p:nvPr/>
        </p:nvSpPr>
        <p:spPr>
          <a:xfrm>
            <a:off x="713233" y="1991975"/>
            <a:ext cx="2139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Venus is the second planet from the Sun</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731" name="Google Shape;731;p58"/>
          <p:cNvSpPr txBox="1"/>
          <p:nvPr/>
        </p:nvSpPr>
        <p:spPr>
          <a:xfrm>
            <a:off x="6291768" y="1635275"/>
            <a:ext cx="2139000" cy="356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Jupiter</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732" name="Google Shape;732;p58"/>
          <p:cNvSpPr txBox="1"/>
          <p:nvPr/>
        </p:nvSpPr>
        <p:spPr>
          <a:xfrm>
            <a:off x="6291761" y="1991975"/>
            <a:ext cx="2139000" cy="59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It’s the biggest planet in the Solar System</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733" name="Google Shape;733;p58"/>
          <p:cNvSpPr txBox="1"/>
          <p:nvPr/>
        </p:nvSpPr>
        <p:spPr>
          <a:xfrm>
            <a:off x="713233" y="3068675"/>
            <a:ext cx="21390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Mars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734" name="Google Shape;734;p58"/>
          <p:cNvSpPr txBox="1"/>
          <p:nvPr/>
        </p:nvSpPr>
        <p:spPr>
          <a:xfrm>
            <a:off x="713233" y="3425375"/>
            <a:ext cx="2139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Despite being red, Mars is a cold place</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735" name="Google Shape;735;p58"/>
          <p:cNvSpPr txBox="1"/>
          <p:nvPr/>
        </p:nvSpPr>
        <p:spPr>
          <a:xfrm>
            <a:off x="6291768" y="3068675"/>
            <a:ext cx="2139000" cy="356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Saturn</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736" name="Google Shape;736;p58"/>
          <p:cNvSpPr txBox="1"/>
          <p:nvPr/>
        </p:nvSpPr>
        <p:spPr>
          <a:xfrm>
            <a:off x="6291761" y="3425375"/>
            <a:ext cx="2139000" cy="59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Saturn is a gas giant and has several rings</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737" name="Google Shape;737;p58"/>
          <p:cNvSpPr/>
          <p:nvPr/>
        </p:nvSpPr>
        <p:spPr>
          <a:xfrm>
            <a:off x="3385407" y="1635275"/>
            <a:ext cx="899400" cy="899400"/>
          </a:xfrm>
          <a:prstGeom prst="ellipse">
            <a:avLst/>
          </a:prstGeom>
          <a:solidFill>
            <a:schemeClr val="dk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8"/>
          <p:cNvSpPr/>
          <p:nvPr/>
        </p:nvSpPr>
        <p:spPr>
          <a:xfrm>
            <a:off x="3385407" y="3068675"/>
            <a:ext cx="899400" cy="899400"/>
          </a:xfrm>
          <a:prstGeom prst="ellipse">
            <a:avLst/>
          </a:prstGeom>
          <a:solidFill>
            <a:schemeClr val="dk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8"/>
          <p:cNvSpPr/>
          <p:nvPr/>
        </p:nvSpPr>
        <p:spPr>
          <a:xfrm>
            <a:off x="4859182" y="1635275"/>
            <a:ext cx="899400" cy="899400"/>
          </a:xfrm>
          <a:prstGeom prst="ellipse">
            <a:avLst/>
          </a:prstGeom>
          <a:solidFill>
            <a:schemeClr val="dk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8"/>
          <p:cNvSpPr/>
          <p:nvPr/>
        </p:nvSpPr>
        <p:spPr>
          <a:xfrm>
            <a:off x="4859182" y="3068675"/>
            <a:ext cx="899400" cy="899400"/>
          </a:xfrm>
          <a:prstGeom prst="ellipse">
            <a:avLst/>
          </a:prstGeom>
          <a:solidFill>
            <a:schemeClr val="dk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 name="Google Shape;741;p58"/>
          <p:cNvGrpSpPr/>
          <p:nvPr/>
        </p:nvGrpSpPr>
        <p:grpSpPr>
          <a:xfrm>
            <a:off x="5191928" y="1922866"/>
            <a:ext cx="233907" cy="324218"/>
            <a:chOff x="-38860325" y="3221750"/>
            <a:chExt cx="228425" cy="316650"/>
          </a:xfrm>
        </p:grpSpPr>
        <p:sp>
          <p:nvSpPr>
            <p:cNvPr id="742" name="Google Shape;742;p5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 name="Google Shape;746;p58"/>
          <p:cNvSpPr/>
          <p:nvPr/>
        </p:nvSpPr>
        <p:spPr>
          <a:xfrm>
            <a:off x="3672176" y="1923160"/>
            <a:ext cx="325862" cy="323629"/>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 name="Google Shape;747;p58"/>
          <p:cNvGrpSpPr/>
          <p:nvPr/>
        </p:nvGrpSpPr>
        <p:grpSpPr>
          <a:xfrm>
            <a:off x="5145144" y="3356663"/>
            <a:ext cx="327475" cy="323424"/>
            <a:chOff x="-41530375" y="3218800"/>
            <a:chExt cx="319800" cy="315875"/>
          </a:xfrm>
        </p:grpSpPr>
        <p:sp>
          <p:nvSpPr>
            <p:cNvPr id="748" name="Google Shape;748;p5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 name="Google Shape;750;p58"/>
          <p:cNvSpPr/>
          <p:nvPr/>
        </p:nvSpPr>
        <p:spPr>
          <a:xfrm>
            <a:off x="3696777" y="3356266"/>
            <a:ext cx="276659" cy="324218"/>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8"/>
          <p:cNvSpPr/>
          <p:nvPr/>
        </p:nvSpPr>
        <p:spPr>
          <a:xfrm>
            <a:off x="6267975" y="-1228550"/>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8"/>
          <p:cNvSpPr/>
          <p:nvPr/>
        </p:nvSpPr>
        <p:spPr>
          <a:xfrm>
            <a:off x="7793225" y="38020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756"/>
        <p:cNvGrpSpPr/>
        <p:nvPr/>
      </p:nvGrpSpPr>
      <p:grpSpPr>
        <a:xfrm>
          <a:off x="0" y="0"/>
          <a:ext cx="0" cy="0"/>
          <a:chOff x="0" y="0"/>
          <a:chExt cx="0" cy="0"/>
        </a:xfrm>
      </p:grpSpPr>
      <p:pic>
        <p:nvPicPr>
          <p:cNvPr id="757" name="Google Shape;757;p59"/>
          <p:cNvPicPr preferRelativeResize="0"/>
          <p:nvPr/>
        </p:nvPicPr>
        <p:blipFill rotWithShape="1">
          <a:blip r:embed="rId3"/>
          <a:srcRect l="16897" t="13696" r="5342"/>
          <a:stretch>
            <a:fillRect/>
          </a:stretch>
        </p:blipFill>
        <p:spPr>
          <a:xfrm flipH="1">
            <a:off x="-1456075" y="966650"/>
            <a:ext cx="4338600" cy="3210000"/>
          </a:xfrm>
          <a:prstGeom prst="roundRect">
            <a:avLst>
              <a:gd name="adj" fmla="val 16667"/>
            </a:avLst>
          </a:prstGeom>
          <a:noFill/>
          <a:ln>
            <a:noFill/>
          </a:ln>
        </p:spPr>
      </p:pic>
      <p:sp>
        <p:nvSpPr>
          <p:cNvPr id="758" name="Google Shape;758;p59"/>
          <p:cNvSpPr txBox="1">
            <a:spLocks noGrp="1"/>
          </p:cNvSpPr>
          <p:nvPr>
            <p:ph type="title"/>
          </p:nvPr>
        </p:nvSpPr>
        <p:spPr>
          <a:xfrm>
            <a:off x="3915300" y="1481575"/>
            <a:ext cx="4515600" cy="187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Planar graphs</a:t>
            </a:r>
          </a:p>
        </p:txBody>
      </p:sp>
      <p:cxnSp>
        <p:nvCxnSpPr>
          <p:cNvPr id="759" name="Google Shape;759;p59"/>
          <p:cNvCxnSpPr/>
          <p:nvPr/>
        </p:nvCxnSpPr>
        <p:spPr>
          <a:xfrm>
            <a:off x="3915300" y="3587588"/>
            <a:ext cx="1272300" cy="0"/>
          </a:xfrm>
          <a:prstGeom prst="straightConnector1">
            <a:avLst/>
          </a:prstGeom>
          <a:noFill/>
          <a:ln w="9525" cap="flat" cmpd="sng">
            <a:solidFill>
              <a:schemeClr val="accent2"/>
            </a:solidFill>
            <a:prstDash val="solid"/>
            <a:round/>
            <a:headEnd type="none" w="med" len="med"/>
            <a:tailEnd type="none" w="med" len="med"/>
          </a:ln>
        </p:spPr>
      </p:cxnSp>
      <p:sp>
        <p:nvSpPr>
          <p:cNvPr id="760" name="Google Shape;760;p59"/>
          <p:cNvSpPr/>
          <p:nvPr/>
        </p:nvSpPr>
        <p:spPr>
          <a:xfrm>
            <a:off x="6547625" y="3873350"/>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9"/>
          <p:cNvSpPr/>
          <p:nvPr/>
        </p:nvSpPr>
        <p:spPr>
          <a:xfrm>
            <a:off x="5687425" y="4424625"/>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9"/>
          <p:cNvSpPr/>
          <p:nvPr/>
        </p:nvSpPr>
        <p:spPr>
          <a:xfrm>
            <a:off x="1780025" y="798575"/>
            <a:ext cx="381000" cy="3810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766"/>
        <p:cNvGrpSpPr/>
        <p:nvPr/>
      </p:nvGrpSpPr>
      <p:grpSpPr>
        <a:xfrm>
          <a:off x="0" y="0"/>
          <a:ext cx="0" cy="0"/>
          <a:chOff x="0" y="0"/>
          <a:chExt cx="0" cy="0"/>
        </a:xfrm>
      </p:grpSpPr>
      <p:sp>
        <p:nvSpPr>
          <p:cNvPr id="767" name="Google Shape;767;p60"/>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Eulerian path and circuits</a:t>
            </a:r>
          </a:p>
        </p:txBody>
      </p:sp>
      <p:sp>
        <p:nvSpPr>
          <p:cNvPr id="768" name="Google Shape;768;p60"/>
          <p:cNvSpPr txBox="1"/>
          <p:nvPr/>
        </p:nvSpPr>
        <p:spPr>
          <a:xfrm>
            <a:off x="713222" y="2499700"/>
            <a:ext cx="24375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Step A</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769" name="Google Shape;769;p60"/>
          <p:cNvSpPr txBox="1"/>
          <p:nvPr/>
        </p:nvSpPr>
        <p:spPr>
          <a:xfrm>
            <a:off x="713213" y="2856400"/>
            <a:ext cx="2437500" cy="81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Mercury is the closest planet to the Sun and the smallest of them all</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770" name="Google Shape;770;p60"/>
          <p:cNvSpPr/>
          <p:nvPr/>
        </p:nvSpPr>
        <p:spPr>
          <a:xfrm>
            <a:off x="1482287" y="1371688"/>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 name="Google Shape;771;p60"/>
          <p:cNvGrpSpPr/>
          <p:nvPr/>
        </p:nvGrpSpPr>
        <p:grpSpPr>
          <a:xfrm>
            <a:off x="1812736" y="1656530"/>
            <a:ext cx="238502" cy="329716"/>
            <a:chOff x="-38129425" y="3222550"/>
            <a:chExt cx="228450" cy="315850"/>
          </a:xfrm>
        </p:grpSpPr>
        <p:sp>
          <p:nvSpPr>
            <p:cNvPr id="772" name="Google Shape;772;p6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 name="Google Shape;774;p60"/>
          <p:cNvSpPr/>
          <p:nvPr/>
        </p:nvSpPr>
        <p:spPr>
          <a:xfrm>
            <a:off x="4122292" y="2028363"/>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0"/>
          <p:cNvSpPr/>
          <p:nvPr/>
        </p:nvSpPr>
        <p:spPr>
          <a:xfrm>
            <a:off x="6804937" y="1371688"/>
            <a:ext cx="899400" cy="8994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6" name="Google Shape;776;p60"/>
          <p:cNvCxnSpPr>
            <a:stCxn id="770" idx="6"/>
            <a:endCxn id="774" idx="2"/>
          </p:cNvCxnSpPr>
          <p:nvPr/>
        </p:nvCxnSpPr>
        <p:spPr>
          <a:xfrm>
            <a:off x="2381687" y="1821388"/>
            <a:ext cx="1740600" cy="656700"/>
          </a:xfrm>
          <a:prstGeom prst="straightConnector1">
            <a:avLst/>
          </a:prstGeom>
          <a:noFill/>
          <a:ln w="9525" cap="flat" cmpd="sng">
            <a:solidFill>
              <a:schemeClr val="accent2"/>
            </a:solidFill>
            <a:prstDash val="dot"/>
            <a:round/>
            <a:headEnd type="none" w="med" len="med"/>
            <a:tailEnd type="none" w="med" len="med"/>
          </a:ln>
        </p:spPr>
      </p:cxnSp>
      <p:cxnSp>
        <p:nvCxnSpPr>
          <p:cNvPr id="777" name="Google Shape;777;p60"/>
          <p:cNvCxnSpPr>
            <a:stCxn id="774" idx="6"/>
            <a:endCxn id="775" idx="2"/>
          </p:cNvCxnSpPr>
          <p:nvPr/>
        </p:nvCxnSpPr>
        <p:spPr>
          <a:xfrm rot="10800000" flipH="1">
            <a:off x="5021692" y="1821363"/>
            <a:ext cx="1783200" cy="656700"/>
          </a:xfrm>
          <a:prstGeom prst="straightConnector1">
            <a:avLst/>
          </a:prstGeom>
          <a:noFill/>
          <a:ln w="9525" cap="flat" cmpd="sng">
            <a:solidFill>
              <a:schemeClr val="accent2"/>
            </a:solidFill>
            <a:prstDash val="dot"/>
            <a:round/>
            <a:headEnd type="none" w="med" len="med"/>
            <a:tailEnd type="none" w="med" len="med"/>
          </a:ln>
        </p:spPr>
      </p:cxnSp>
      <p:sp>
        <p:nvSpPr>
          <p:cNvPr id="778" name="Google Shape;778;p60"/>
          <p:cNvSpPr txBox="1"/>
          <p:nvPr/>
        </p:nvSpPr>
        <p:spPr>
          <a:xfrm>
            <a:off x="5993272" y="2499700"/>
            <a:ext cx="24375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accent2"/>
              </a:buClr>
              <a:buSzPts val="1100"/>
              <a:buFont typeface="Arial" panose="020B0604020202020204"/>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Step C</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779" name="Google Shape;779;p60"/>
          <p:cNvSpPr txBox="1"/>
          <p:nvPr/>
        </p:nvSpPr>
        <p:spPr>
          <a:xfrm>
            <a:off x="5993263" y="2856400"/>
            <a:ext cx="2437500" cy="81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Despite being red, Mars is actually a cold place. It’s full of iron oxide dust</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780" name="Google Shape;780;p60"/>
          <p:cNvSpPr txBox="1"/>
          <p:nvPr/>
        </p:nvSpPr>
        <p:spPr>
          <a:xfrm>
            <a:off x="3353242" y="3156375"/>
            <a:ext cx="24375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accent2"/>
              </a:buClr>
              <a:buSzPts val="1100"/>
              <a:buFont typeface="Arial" panose="020B0604020202020204"/>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Step B</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781" name="Google Shape;781;p60"/>
          <p:cNvSpPr txBox="1"/>
          <p:nvPr/>
        </p:nvSpPr>
        <p:spPr>
          <a:xfrm>
            <a:off x="3353242" y="3513075"/>
            <a:ext cx="2437500" cy="81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Venus has a beautiful name and is the second planet from the Sun</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782" name="Google Shape;782;p60"/>
          <p:cNvSpPr/>
          <p:nvPr/>
        </p:nvSpPr>
        <p:spPr>
          <a:xfrm>
            <a:off x="7587225" y="-1674475"/>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0"/>
          <p:cNvSpPr/>
          <p:nvPr/>
        </p:nvSpPr>
        <p:spPr>
          <a:xfrm>
            <a:off x="6676350" y="-929125"/>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0"/>
          <p:cNvSpPr/>
          <p:nvPr/>
        </p:nvSpPr>
        <p:spPr>
          <a:xfrm>
            <a:off x="7116302" y="1659279"/>
            <a:ext cx="276659" cy="324218"/>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 name="Google Shape;785;p60"/>
          <p:cNvGrpSpPr/>
          <p:nvPr/>
        </p:nvGrpSpPr>
        <p:grpSpPr>
          <a:xfrm>
            <a:off x="4393084" y="2311194"/>
            <a:ext cx="357816" cy="333750"/>
            <a:chOff x="-38542250" y="3220175"/>
            <a:chExt cx="341525" cy="318525"/>
          </a:xfrm>
        </p:grpSpPr>
        <p:sp>
          <p:nvSpPr>
            <p:cNvPr id="786" name="Google Shape;786;p6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792"/>
        <p:cNvGrpSpPr/>
        <p:nvPr/>
      </p:nvGrpSpPr>
      <p:grpSpPr>
        <a:xfrm>
          <a:off x="0" y="0"/>
          <a:ext cx="0" cy="0"/>
          <a:chOff x="0" y="0"/>
          <a:chExt cx="0" cy="0"/>
        </a:xfrm>
      </p:grpSpPr>
      <p:sp>
        <p:nvSpPr>
          <p:cNvPr id="793" name="Google Shape;793;p61"/>
          <p:cNvSpPr/>
          <p:nvPr/>
        </p:nvSpPr>
        <p:spPr>
          <a:xfrm>
            <a:off x="4048925" y="2318288"/>
            <a:ext cx="1046100" cy="10464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4" name="Google Shape;794;p61"/>
          <p:cNvCxnSpPr>
            <a:stCxn id="795" idx="3"/>
            <a:endCxn id="793" idx="1"/>
          </p:cNvCxnSpPr>
          <p:nvPr/>
        </p:nvCxnSpPr>
        <p:spPr>
          <a:xfrm>
            <a:off x="2799125" y="1469500"/>
            <a:ext cx="1403100" cy="1002000"/>
          </a:xfrm>
          <a:prstGeom prst="straightConnector1">
            <a:avLst/>
          </a:prstGeom>
          <a:noFill/>
          <a:ln w="9525" cap="flat" cmpd="sng">
            <a:solidFill>
              <a:schemeClr val="accent2"/>
            </a:solidFill>
            <a:prstDash val="dot"/>
            <a:round/>
            <a:headEnd type="none" w="med" len="med"/>
            <a:tailEnd type="none" w="med" len="med"/>
          </a:ln>
        </p:spPr>
      </p:cxnSp>
      <p:cxnSp>
        <p:nvCxnSpPr>
          <p:cNvPr id="796" name="Google Shape;796;p61"/>
          <p:cNvCxnSpPr>
            <a:stCxn id="797" idx="3"/>
            <a:endCxn id="793" idx="2"/>
          </p:cNvCxnSpPr>
          <p:nvPr/>
        </p:nvCxnSpPr>
        <p:spPr>
          <a:xfrm>
            <a:off x="2799125" y="2597500"/>
            <a:ext cx="1249800" cy="243900"/>
          </a:xfrm>
          <a:prstGeom prst="straightConnector1">
            <a:avLst/>
          </a:prstGeom>
          <a:noFill/>
          <a:ln w="9525" cap="flat" cmpd="sng">
            <a:solidFill>
              <a:schemeClr val="accent2"/>
            </a:solidFill>
            <a:prstDash val="dot"/>
            <a:round/>
            <a:headEnd type="none" w="med" len="med"/>
            <a:tailEnd type="none" w="med" len="med"/>
          </a:ln>
        </p:spPr>
      </p:cxnSp>
      <p:cxnSp>
        <p:nvCxnSpPr>
          <p:cNvPr id="798" name="Google Shape;798;p61"/>
          <p:cNvCxnSpPr>
            <a:stCxn id="799" idx="3"/>
            <a:endCxn id="793" idx="3"/>
          </p:cNvCxnSpPr>
          <p:nvPr/>
        </p:nvCxnSpPr>
        <p:spPr>
          <a:xfrm rot="10800000" flipH="1">
            <a:off x="2799125" y="3211300"/>
            <a:ext cx="1403100" cy="514200"/>
          </a:xfrm>
          <a:prstGeom prst="straightConnector1">
            <a:avLst/>
          </a:prstGeom>
          <a:noFill/>
          <a:ln w="9525" cap="flat" cmpd="sng">
            <a:solidFill>
              <a:schemeClr val="accent2"/>
            </a:solidFill>
            <a:prstDash val="dot"/>
            <a:round/>
            <a:headEnd type="none" w="med" len="med"/>
            <a:tailEnd type="none" w="med" len="med"/>
          </a:ln>
        </p:spPr>
      </p:cxnSp>
      <p:cxnSp>
        <p:nvCxnSpPr>
          <p:cNvPr id="800" name="Google Shape;800;p61"/>
          <p:cNvCxnSpPr>
            <a:stCxn id="801" idx="1"/>
            <a:endCxn id="793" idx="7"/>
          </p:cNvCxnSpPr>
          <p:nvPr/>
        </p:nvCxnSpPr>
        <p:spPr>
          <a:xfrm flipH="1">
            <a:off x="4941725" y="1469500"/>
            <a:ext cx="1403100" cy="1002000"/>
          </a:xfrm>
          <a:prstGeom prst="straightConnector1">
            <a:avLst/>
          </a:prstGeom>
          <a:noFill/>
          <a:ln w="9525" cap="flat" cmpd="sng">
            <a:solidFill>
              <a:schemeClr val="accent2"/>
            </a:solidFill>
            <a:prstDash val="dot"/>
            <a:round/>
            <a:headEnd type="none" w="med" len="med"/>
            <a:tailEnd type="none" w="med" len="med"/>
          </a:ln>
        </p:spPr>
      </p:cxnSp>
      <p:cxnSp>
        <p:nvCxnSpPr>
          <p:cNvPr id="802" name="Google Shape;802;p61"/>
          <p:cNvCxnSpPr>
            <a:stCxn id="803" idx="1"/>
            <a:endCxn id="793" idx="6"/>
          </p:cNvCxnSpPr>
          <p:nvPr/>
        </p:nvCxnSpPr>
        <p:spPr>
          <a:xfrm flipH="1">
            <a:off x="5095025" y="2597500"/>
            <a:ext cx="1249800" cy="243900"/>
          </a:xfrm>
          <a:prstGeom prst="straightConnector1">
            <a:avLst/>
          </a:prstGeom>
          <a:noFill/>
          <a:ln w="9525" cap="flat" cmpd="sng">
            <a:solidFill>
              <a:schemeClr val="accent2"/>
            </a:solidFill>
            <a:prstDash val="dot"/>
            <a:round/>
            <a:headEnd type="none" w="med" len="med"/>
            <a:tailEnd type="none" w="med" len="med"/>
          </a:ln>
        </p:spPr>
      </p:cxnSp>
      <p:cxnSp>
        <p:nvCxnSpPr>
          <p:cNvPr id="804" name="Google Shape;804;p61"/>
          <p:cNvCxnSpPr>
            <a:stCxn id="805" idx="1"/>
            <a:endCxn id="793" idx="5"/>
          </p:cNvCxnSpPr>
          <p:nvPr/>
        </p:nvCxnSpPr>
        <p:spPr>
          <a:xfrm rot="10800000">
            <a:off x="4941725" y="3211300"/>
            <a:ext cx="1403100" cy="514200"/>
          </a:xfrm>
          <a:prstGeom prst="straightConnector1">
            <a:avLst/>
          </a:prstGeom>
          <a:noFill/>
          <a:ln w="9525" cap="flat" cmpd="sng">
            <a:solidFill>
              <a:schemeClr val="accent2"/>
            </a:solidFill>
            <a:prstDash val="dot"/>
            <a:round/>
            <a:headEnd type="none" w="med" len="med"/>
            <a:tailEnd type="none" w="med" len="med"/>
          </a:ln>
        </p:spPr>
      </p:cxnSp>
      <p:sp>
        <p:nvSpPr>
          <p:cNvPr id="806" name="Google Shape;806;p61"/>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Important concepts</a:t>
            </a:r>
          </a:p>
        </p:txBody>
      </p:sp>
      <p:sp>
        <p:nvSpPr>
          <p:cNvPr id="795" name="Google Shape;795;p61"/>
          <p:cNvSpPr txBox="1"/>
          <p:nvPr/>
        </p:nvSpPr>
        <p:spPr>
          <a:xfrm>
            <a:off x="713225" y="1291150"/>
            <a:ext cx="20859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Mercury</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807" name="Google Shape;807;p61"/>
          <p:cNvSpPr txBox="1"/>
          <p:nvPr/>
        </p:nvSpPr>
        <p:spPr>
          <a:xfrm>
            <a:off x="713237" y="1647850"/>
            <a:ext cx="2085900" cy="54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It’s the closest planet to the Sun</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801" name="Google Shape;801;p61"/>
          <p:cNvSpPr txBox="1"/>
          <p:nvPr/>
        </p:nvSpPr>
        <p:spPr>
          <a:xfrm>
            <a:off x="6344825" y="1291150"/>
            <a:ext cx="2085900" cy="356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Venus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808" name="Google Shape;808;p61"/>
          <p:cNvSpPr txBox="1"/>
          <p:nvPr/>
        </p:nvSpPr>
        <p:spPr>
          <a:xfrm>
            <a:off x="6344837" y="1647850"/>
            <a:ext cx="2085900" cy="54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Venus is the second planet from the Sun</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797" name="Google Shape;797;p61"/>
          <p:cNvSpPr txBox="1"/>
          <p:nvPr/>
        </p:nvSpPr>
        <p:spPr>
          <a:xfrm>
            <a:off x="713225" y="2419150"/>
            <a:ext cx="20859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Jupiter</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809" name="Google Shape;809;p61"/>
          <p:cNvSpPr txBox="1"/>
          <p:nvPr/>
        </p:nvSpPr>
        <p:spPr>
          <a:xfrm>
            <a:off x="713237" y="2775850"/>
            <a:ext cx="2085900" cy="54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Jupiter is the biggest planet of them all</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803" name="Google Shape;803;p61"/>
          <p:cNvSpPr txBox="1"/>
          <p:nvPr/>
        </p:nvSpPr>
        <p:spPr>
          <a:xfrm>
            <a:off x="6344825" y="2419150"/>
            <a:ext cx="2085900" cy="356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Saturn</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810" name="Google Shape;810;p61"/>
          <p:cNvSpPr txBox="1"/>
          <p:nvPr/>
        </p:nvSpPr>
        <p:spPr>
          <a:xfrm>
            <a:off x="6344837" y="2775850"/>
            <a:ext cx="2085900" cy="54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Saturn is not the only planet with rings</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799" name="Google Shape;799;p61"/>
          <p:cNvSpPr txBox="1"/>
          <p:nvPr/>
        </p:nvSpPr>
        <p:spPr>
          <a:xfrm>
            <a:off x="713225" y="3547150"/>
            <a:ext cx="20859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Mars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811" name="Google Shape;811;p61"/>
          <p:cNvSpPr txBox="1"/>
          <p:nvPr/>
        </p:nvSpPr>
        <p:spPr>
          <a:xfrm>
            <a:off x="713237" y="3903850"/>
            <a:ext cx="2085900" cy="54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Mars is actually a very cold place</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805" name="Google Shape;805;p61"/>
          <p:cNvSpPr txBox="1"/>
          <p:nvPr/>
        </p:nvSpPr>
        <p:spPr>
          <a:xfrm>
            <a:off x="6344825" y="3547150"/>
            <a:ext cx="2085900" cy="356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Neptune</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812" name="Google Shape;812;p61"/>
          <p:cNvSpPr txBox="1"/>
          <p:nvPr/>
        </p:nvSpPr>
        <p:spPr>
          <a:xfrm>
            <a:off x="6344837" y="3903850"/>
            <a:ext cx="2085900" cy="54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It’s the farthest planet from the Sun</a:t>
            </a:r>
            <a:endParaRPr>
              <a:solidFill>
                <a:schemeClr val="dk2"/>
              </a:solidFill>
              <a:latin typeface="Poppins" panose="00000500000000000000"/>
              <a:ea typeface="Poppins" panose="00000500000000000000"/>
              <a:cs typeface="Poppins" panose="00000500000000000000"/>
              <a:sym typeface="Poppins" panose="00000500000000000000"/>
            </a:endParaRPr>
          </a:p>
        </p:txBody>
      </p:sp>
      <p:grpSp>
        <p:nvGrpSpPr>
          <p:cNvPr id="813" name="Google Shape;813;p61"/>
          <p:cNvGrpSpPr/>
          <p:nvPr/>
        </p:nvGrpSpPr>
        <p:grpSpPr>
          <a:xfrm>
            <a:off x="3529025" y="2228650"/>
            <a:ext cx="2085900" cy="1225675"/>
            <a:chOff x="3529025" y="2120713"/>
            <a:chExt cx="2085900" cy="1225675"/>
          </a:xfrm>
        </p:grpSpPr>
        <p:sp>
          <p:nvSpPr>
            <p:cNvPr id="814" name="Google Shape;814;p61"/>
            <p:cNvSpPr/>
            <p:nvPr/>
          </p:nvSpPr>
          <p:spPr>
            <a:xfrm>
              <a:off x="3797913" y="2120713"/>
              <a:ext cx="1548125" cy="1017475"/>
            </a:xfrm>
            <a:custGeom>
              <a:avLst/>
              <a:gdLst/>
              <a:ahLst/>
              <a:cxnLst/>
              <a:rect l="l" t="t" r="r" b="b"/>
              <a:pathLst>
                <a:path w="61925" h="40699" extrusionOk="0">
                  <a:moveTo>
                    <a:pt x="59783" y="0"/>
                  </a:moveTo>
                  <a:lnTo>
                    <a:pt x="2142" y="0"/>
                  </a:lnTo>
                  <a:cubicBezTo>
                    <a:pt x="962" y="3"/>
                    <a:pt x="3" y="961"/>
                    <a:pt x="1" y="2141"/>
                  </a:cubicBezTo>
                  <a:lnTo>
                    <a:pt x="1" y="38557"/>
                  </a:lnTo>
                  <a:cubicBezTo>
                    <a:pt x="3" y="39738"/>
                    <a:pt x="962" y="40696"/>
                    <a:pt x="2142" y="40699"/>
                  </a:cubicBezTo>
                  <a:lnTo>
                    <a:pt x="59783" y="40699"/>
                  </a:lnTo>
                  <a:cubicBezTo>
                    <a:pt x="60964" y="40694"/>
                    <a:pt x="61922" y="39738"/>
                    <a:pt x="61925" y="38557"/>
                  </a:cubicBezTo>
                  <a:lnTo>
                    <a:pt x="61925" y="2141"/>
                  </a:lnTo>
                  <a:cubicBezTo>
                    <a:pt x="61922" y="961"/>
                    <a:pt x="60964" y="3"/>
                    <a:pt x="597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1"/>
            <p:cNvSpPr/>
            <p:nvPr/>
          </p:nvSpPr>
          <p:spPr>
            <a:xfrm>
              <a:off x="3878213" y="2226913"/>
              <a:ext cx="1387525" cy="744900"/>
            </a:xfrm>
            <a:custGeom>
              <a:avLst/>
              <a:gdLst/>
              <a:ahLst/>
              <a:cxnLst/>
              <a:rect l="l" t="t" r="r" b="b"/>
              <a:pathLst>
                <a:path w="55501" h="29796" extrusionOk="0">
                  <a:moveTo>
                    <a:pt x="1" y="1"/>
                  </a:moveTo>
                  <a:lnTo>
                    <a:pt x="1" y="29795"/>
                  </a:lnTo>
                  <a:lnTo>
                    <a:pt x="55501" y="29795"/>
                  </a:lnTo>
                  <a:lnTo>
                    <a:pt x="555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1"/>
            <p:cNvSpPr/>
            <p:nvPr/>
          </p:nvSpPr>
          <p:spPr>
            <a:xfrm>
              <a:off x="3529025" y="3138163"/>
              <a:ext cx="2085900" cy="109475"/>
            </a:xfrm>
            <a:custGeom>
              <a:avLst/>
              <a:gdLst/>
              <a:ahLst/>
              <a:cxnLst/>
              <a:rect l="l" t="t" r="r" b="b"/>
              <a:pathLst>
                <a:path w="83436" h="4379" extrusionOk="0">
                  <a:moveTo>
                    <a:pt x="72680" y="1"/>
                  </a:moveTo>
                  <a:lnTo>
                    <a:pt x="10756" y="1"/>
                  </a:lnTo>
                  <a:lnTo>
                    <a:pt x="0" y="3176"/>
                  </a:lnTo>
                  <a:lnTo>
                    <a:pt x="41719" y="4378"/>
                  </a:lnTo>
                  <a:lnTo>
                    <a:pt x="83435" y="317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1"/>
            <p:cNvSpPr/>
            <p:nvPr/>
          </p:nvSpPr>
          <p:spPr>
            <a:xfrm>
              <a:off x="3529025" y="3247613"/>
              <a:ext cx="2085900" cy="98775"/>
            </a:xfrm>
            <a:custGeom>
              <a:avLst/>
              <a:gdLst/>
              <a:ahLst/>
              <a:cxnLst/>
              <a:rect l="l" t="t" r="r" b="b"/>
              <a:pathLst>
                <a:path w="83436" h="3951" extrusionOk="0">
                  <a:moveTo>
                    <a:pt x="83435" y="0"/>
                  </a:moveTo>
                  <a:lnTo>
                    <a:pt x="0" y="0"/>
                  </a:lnTo>
                  <a:lnTo>
                    <a:pt x="0" y="2402"/>
                  </a:lnTo>
                  <a:cubicBezTo>
                    <a:pt x="2" y="3258"/>
                    <a:pt x="695" y="3948"/>
                    <a:pt x="1549" y="3951"/>
                  </a:cubicBezTo>
                  <a:lnTo>
                    <a:pt x="81887" y="3951"/>
                  </a:lnTo>
                  <a:cubicBezTo>
                    <a:pt x="82740" y="3948"/>
                    <a:pt x="83433" y="3258"/>
                    <a:pt x="83435" y="24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1"/>
            <p:cNvSpPr/>
            <p:nvPr/>
          </p:nvSpPr>
          <p:spPr>
            <a:xfrm>
              <a:off x="3529025" y="3217563"/>
              <a:ext cx="2085900" cy="30075"/>
            </a:xfrm>
            <a:custGeom>
              <a:avLst/>
              <a:gdLst/>
              <a:ahLst/>
              <a:cxnLst/>
              <a:rect l="l" t="t" r="r" b="b"/>
              <a:pathLst>
                <a:path w="83436" h="1203" extrusionOk="0">
                  <a:moveTo>
                    <a:pt x="0" y="0"/>
                  </a:moveTo>
                  <a:lnTo>
                    <a:pt x="0" y="1202"/>
                  </a:lnTo>
                  <a:lnTo>
                    <a:pt x="83435" y="1202"/>
                  </a:lnTo>
                  <a:lnTo>
                    <a:pt x="834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1"/>
            <p:cNvSpPr/>
            <p:nvPr/>
          </p:nvSpPr>
          <p:spPr>
            <a:xfrm>
              <a:off x="4538975" y="3018075"/>
              <a:ext cx="66000" cy="66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1"/>
            <p:cNvSpPr/>
            <p:nvPr/>
          </p:nvSpPr>
          <p:spPr>
            <a:xfrm>
              <a:off x="4361225" y="3283650"/>
              <a:ext cx="421500" cy="26700"/>
            </a:xfrm>
            <a:prstGeom prst="roundRect">
              <a:avLst>
                <a:gd name="adj" fmla="val 3071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 name="Google Shape;821;p61"/>
          <p:cNvSpPr/>
          <p:nvPr/>
        </p:nvSpPr>
        <p:spPr>
          <a:xfrm>
            <a:off x="6453750" y="-2577475"/>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1"/>
          <p:cNvSpPr/>
          <p:nvPr/>
        </p:nvSpPr>
        <p:spPr>
          <a:xfrm>
            <a:off x="8276575" y="-4281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826"/>
        <p:cNvGrpSpPr/>
        <p:nvPr/>
      </p:nvGrpSpPr>
      <p:grpSpPr>
        <a:xfrm>
          <a:off x="0" y="0"/>
          <a:ext cx="0" cy="0"/>
          <a:chOff x="0" y="0"/>
          <a:chExt cx="0" cy="0"/>
        </a:xfrm>
      </p:grpSpPr>
      <p:grpSp>
        <p:nvGrpSpPr>
          <p:cNvPr id="827" name="Google Shape;827;p62"/>
          <p:cNvGrpSpPr/>
          <p:nvPr/>
        </p:nvGrpSpPr>
        <p:grpSpPr>
          <a:xfrm>
            <a:off x="4951277" y="1545683"/>
            <a:ext cx="2941879" cy="2697172"/>
            <a:chOff x="6015419" y="3716859"/>
            <a:chExt cx="557671" cy="511283"/>
          </a:xfrm>
        </p:grpSpPr>
        <p:sp>
          <p:nvSpPr>
            <p:cNvPr id="828" name="Google Shape;828;p6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62"/>
            <p:cNvGrpSpPr/>
            <p:nvPr/>
          </p:nvGrpSpPr>
          <p:grpSpPr>
            <a:xfrm>
              <a:off x="6036094" y="3716980"/>
              <a:ext cx="529860" cy="510468"/>
              <a:chOff x="6036094" y="3716980"/>
              <a:chExt cx="529860" cy="510468"/>
            </a:xfrm>
          </p:grpSpPr>
          <p:sp>
            <p:nvSpPr>
              <p:cNvPr id="830" name="Google Shape;830;p6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0" name="Google Shape;840;p62"/>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Best colleges in the world</a:t>
            </a:r>
          </a:p>
        </p:txBody>
      </p:sp>
      <p:sp>
        <p:nvSpPr>
          <p:cNvPr id="841" name="Google Shape;841;p62"/>
          <p:cNvSpPr txBox="1"/>
          <p:nvPr/>
        </p:nvSpPr>
        <p:spPr>
          <a:xfrm>
            <a:off x="1467083" y="1602088"/>
            <a:ext cx="23937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Mercury</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842" name="Google Shape;842;p62"/>
          <p:cNvSpPr txBox="1"/>
          <p:nvPr/>
        </p:nvSpPr>
        <p:spPr>
          <a:xfrm>
            <a:off x="1467083" y="1958788"/>
            <a:ext cx="2393700" cy="80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It’s the closest planet to the Sun and the smallest in the Solar System</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843" name="Google Shape;843;p62"/>
          <p:cNvSpPr txBox="1"/>
          <p:nvPr/>
        </p:nvSpPr>
        <p:spPr>
          <a:xfrm>
            <a:off x="1467083" y="3024213"/>
            <a:ext cx="23937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Mars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844" name="Google Shape;844;p62"/>
          <p:cNvSpPr txBox="1"/>
          <p:nvPr/>
        </p:nvSpPr>
        <p:spPr>
          <a:xfrm>
            <a:off x="1467083" y="3380913"/>
            <a:ext cx="2393700" cy="80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latin typeface="Poppins" panose="00000500000000000000"/>
                <a:ea typeface="Poppins" panose="00000500000000000000"/>
                <a:cs typeface="Poppins" panose="00000500000000000000"/>
                <a:sym typeface="Poppins" panose="00000500000000000000"/>
              </a:rPr>
              <a:t>Despite being red, Mars is actually a cold place. It’s full of iron oxide dust</a:t>
            </a:r>
            <a:endParaRPr>
              <a:solidFill>
                <a:schemeClr val="dk2"/>
              </a:solidFill>
              <a:latin typeface="Poppins" panose="00000500000000000000"/>
              <a:ea typeface="Poppins" panose="00000500000000000000"/>
              <a:cs typeface="Poppins" panose="00000500000000000000"/>
              <a:sym typeface="Poppins" panose="00000500000000000000"/>
            </a:endParaRPr>
          </a:p>
        </p:txBody>
      </p:sp>
      <p:sp>
        <p:nvSpPr>
          <p:cNvPr id="845" name="Google Shape;845;p62"/>
          <p:cNvSpPr/>
          <p:nvPr/>
        </p:nvSpPr>
        <p:spPr>
          <a:xfrm>
            <a:off x="1250793" y="3132513"/>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2"/>
          <p:cNvSpPr/>
          <p:nvPr/>
        </p:nvSpPr>
        <p:spPr>
          <a:xfrm>
            <a:off x="1250793" y="1710388"/>
            <a:ext cx="140100" cy="14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2"/>
          <p:cNvSpPr/>
          <p:nvPr/>
        </p:nvSpPr>
        <p:spPr>
          <a:xfrm>
            <a:off x="5261168" y="1896605"/>
            <a:ext cx="345548" cy="674835"/>
          </a:xfrm>
          <a:custGeom>
            <a:avLst/>
            <a:gdLst/>
            <a:ahLst/>
            <a:cxnLst/>
            <a:rect l="l" t="t" r="r" b="b"/>
            <a:pathLst>
              <a:path w="24160" h="47183" extrusionOk="0">
                <a:moveTo>
                  <a:pt x="12080" y="47183"/>
                </a:moveTo>
                <a:lnTo>
                  <a:pt x="10020" y="17166"/>
                </a:lnTo>
                <a:lnTo>
                  <a:pt x="4431" y="17166"/>
                </a:lnTo>
                <a:cubicBezTo>
                  <a:pt x="1993" y="17166"/>
                  <a:pt x="0" y="15173"/>
                  <a:pt x="0" y="12738"/>
                </a:cubicBezTo>
                <a:lnTo>
                  <a:pt x="0" y="4431"/>
                </a:lnTo>
                <a:cubicBezTo>
                  <a:pt x="0" y="1994"/>
                  <a:pt x="1993" y="1"/>
                  <a:pt x="4431" y="1"/>
                </a:cubicBezTo>
                <a:lnTo>
                  <a:pt x="19732" y="1"/>
                </a:lnTo>
                <a:cubicBezTo>
                  <a:pt x="22167" y="1"/>
                  <a:pt x="24160" y="1994"/>
                  <a:pt x="24160" y="4431"/>
                </a:cubicBezTo>
                <a:lnTo>
                  <a:pt x="24160" y="12738"/>
                </a:lnTo>
                <a:cubicBezTo>
                  <a:pt x="24160" y="15173"/>
                  <a:pt x="22167" y="17166"/>
                  <a:pt x="19732" y="17166"/>
                </a:cubicBezTo>
                <a:lnTo>
                  <a:pt x="14142" y="17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2"/>
          <p:cNvSpPr/>
          <p:nvPr/>
        </p:nvSpPr>
        <p:spPr>
          <a:xfrm>
            <a:off x="6680943" y="1311801"/>
            <a:ext cx="345548" cy="674835"/>
          </a:xfrm>
          <a:custGeom>
            <a:avLst/>
            <a:gdLst/>
            <a:ahLst/>
            <a:cxnLst/>
            <a:rect l="l" t="t" r="r" b="b"/>
            <a:pathLst>
              <a:path w="24160" h="47183" extrusionOk="0">
                <a:moveTo>
                  <a:pt x="12080" y="47183"/>
                </a:moveTo>
                <a:lnTo>
                  <a:pt x="10020" y="17166"/>
                </a:lnTo>
                <a:lnTo>
                  <a:pt x="4431" y="17166"/>
                </a:lnTo>
                <a:cubicBezTo>
                  <a:pt x="1993" y="17166"/>
                  <a:pt x="0" y="15173"/>
                  <a:pt x="0" y="12738"/>
                </a:cubicBezTo>
                <a:lnTo>
                  <a:pt x="0" y="4431"/>
                </a:lnTo>
                <a:cubicBezTo>
                  <a:pt x="0" y="1994"/>
                  <a:pt x="1993" y="1"/>
                  <a:pt x="4431" y="1"/>
                </a:cubicBezTo>
                <a:lnTo>
                  <a:pt x="19732" y="1"/>
                </a:lnTo>
                <a:cubicBezTo>
                  <a:pt x="22167" y="1"/>
                  <a:pt x="24160" y="1994"/>
                  <a:pt x="24160" y="4431"/>
                </a:cubicBezTo>
                <a:lnTo>
                  <a:pt x="24160" y="12738"/>
                </a:lnTo>
                <a:cubicBezTo>
                  <a:pt x="24160" y="15173"/>
                  <a:pt x="22167" y="17166"/>
                  <a:pt x="19732" y="17166"/>
                </a:cubicBezTo>
                <a:lnTo>
                  <a:pt x="14142" y="171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2"/>
          <p:cNvSpPr/>
          <p:nvPr/>
        </p:nvSpPr>
        <p:spPr>
          <a:xfrm>
            <a:off x="6249435" y="3111684"/>
            <a:ext cx="345548" cy="674835"/>
          </a:xfrm>
          <a:custGeom>
            <a:avLst/>
            <a:gdLst/>
            <a:ahLst/>
            <a:cxnLst/>
            <a:rect l="l" t="t" r="r" b="b"/>
            <a:pathLst>
              <a:path w="24160" h="47183" extrusionOk="0">
                <a:moveTo>
                  <a:pt x="12080" y="47183"/>
                </a:moveTo>
                <a:lnTo>
                  <a:pt x="10020" y="17166"/>
                </a:lnTo>
                <a:lnTo>
                  <a:pt x="4431" y="17166"/>
                </a:lnTo>
                <a:cubicBezTo>
                  <a:pt x="1993" y="17166"/>
                  <a:pt x="0" y="15173"/>
                  <a:pt x="0" y="12738"/>
                </a:cubicBezTo>
                <a:lnTo>
                  <a:pt x="0" y="4431"/>
                </a:lnTo>
                <a:cubicBezTo>
                  <a:pt x="0" y="1994"/>
                  <a:pt x="1993" y="1"/>
                  <a:pt x="4431" y="1"/>
                </a:cubicBezTo>
                <a:lnTo>
                  <a:pt x="19732" y="1"/>
                </a:lnTo>
                <a:cubicBezTo>
                  <a:pt x="22167" y="1"/>
                  <a:pt x="24160" y="1994"/>
                  <a:pt x="24160" y="4431"/>
                </a:cubicBezTo>
                <a:lnTo>
                  <a:pt x="24160" y="12738"/>
                </a:lnTo>
                <a:cubicBezTo>
                  <a:pt x="24160" y="15173"/>
                  <a:pt x="22167" y="17166"/>
                  <a:pt x="19732" y="17166"/>
                </a:cubicBezTo>
                <a:lnTo>
                  <a:pt x="14142" y="17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2"/>
          <p:cNvSpPr/>
          <p:nvPr/>
        </p:nvSpPr>
        <p:spPr>
          <a:xfrm>
            <a:off x="5606722" y="2905518"/>
            <a:ext cx="345548" cy="674835"/>
          </a:xfrm>
          <a:custGeom>
            <a:avLst/>
            <a:gdLst/>
            <a:ahLst/>
            <a:cxnLst/>
            <a:rect l="l" t="t" r="r" b="b"/>
            <a:pathLst>
              <a:path w="24160" h="47183" extrusionOk="0">
                <a:moveTo>
                  <a:pt x="12080" y="47183"/>
                </a:moveTo>
                <a:lnTo>
                  <a:pt x="10020" y="17166"/>
                </a:lnTo>
                <a:lnTo>
                  <a:pt x="4431" y="17166"/>
                </a:lnTo>
                <a:cubicBezTo>
                  <a:pt x="1993" y="17166"/>
                  <a:pt x="0" y="15173"/>
                  <a:pt x="0" y="12738"/>
                </a:cubicBezTo>
                <a:lnTo>
                  <a:pt x="0" y="4431"/>
                </a:lnTo>
                <a:cubicBezTo>
                  <a:pt x="0" y="1994"/>
                  <a:pt x="1993" y="1"/>
                  <a:pt x="4431" y="1"/>
                </a:cubicBezTo>
                <a:lnTo>
                  <a:pt x="19732" y="1"/>
                </a:lnTo>
                <a:cubicBezTo>
                  <a:pt x="22167" y="1"/>
                  <a:pt x="24160" y="1994"/>
                  <a:pt x="24160" y="4431"/>
                </a:cubicBezTo>
                <a:lnTo>
                  <a:pt x="24160" y="12738"/>
                </a:lnTo>
                <a:cubicBezTo>
                  <a:pt x="24160" y="15173"/>
                  <a:pt x="22167" y="17166"/>
                  <a:pt x="19732" y="17166"/>
                </a:cubicBezTo>
                <a:lnTo>
                  <a:pt x="14142" y="171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2"/>
          <p:cNvSpPr/>
          <p:nvPr/>
        </p:nvSpPr>
        <p:spPr>
          <a:xfrm>
            <a:off x="7307253" y="1581243"/>
            <a:ext cx="345548" cy="674835"/>
          </a:xfrm>
          <a:custGeom>
            <a:avLst/>
            <a:gdLst/>
            <a:ahLst/>
            <a:cxnLst/>
            <a:rect l="l" t="t" r="r" b="b"/>
            <a:pathLst>
              <a:path w="24160" h="47183" extrusionOk="0">
                <a:moveTo>
                  <a:pt x="12080" y="47183"/>
                </a:moveTo>
                <a:lnTo>
                  <a:pt x="10020" y="17166"/>
                </a:lnTo>
                <a:lnTo>
                  <a:pt x="4431" y="17166"/>
                </a:lnTo>
                <a:cubicBezTo>
                  <a:pt x="1993" y="17166"/>
                  <a:pt x="0" y="15173"/>
                  <a:pt x="0" y="12738"/>
                </a:cubicBezTo>
                <a:lnTo>
                  <a:pt x="0" y="4431"/>
                </a:lnTo>
                <a:cubicBezTo>
                  <a:pt x="0" y="1994"/>
                  <a:pt x="1993" y="1"/>
                  <a:pt x="4431" y="1"/>
                </a:cubicBezTo>
                <a:lnTo>
                  <a:pt x="19732" y="1"/>
                </a:lnTo>
                <a:cubicBezTo>
                  <a:pt x="22167" y="1"/>
                  <a:pt x="24160" y="1994"/>
                  <a:pt x="24160" y="4431"/>
                </a:cubicBezTo>
                <a:lnTo>
                  <a:pt x="24160" y="12738"/>
                </a:lnTo>
                <a:cubicBezTo>
                  <a:pt x="24160" y="15173"/>
                  <a:pt x="22167" y="17166"/>
                  <a:pt x="19732" y="17166"/>
                </a:cubicBezTo>
                <a:lnTo>
                  <a:pt x="14142" y="17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2"/>
          <p:cNvSpPr/>
          <p:nvPr/>
        </p:nvSpPr>
        <p:spPr>
          <a:xfrm>
            <a:off x="8056850" y="-430425"/>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2"/>
          <p:cNvSpPr/>
          <p:nvPr/>
        </p:nvSpPr>
        <p:spPr>
          <a:xfrm>
            <a:off x="7852850" y="45985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857"/>
        <p:cNvGrpSpPr/>
        <p:nvPr/>
      </p:nvGrpSpPr>
      <p:grpSpPr>
        <a:xfrm>
          <a:off x="0" y="0"/>
          <a:ext cx="0" cy="0"/>
          <a:chOff x="0" y="0"/>
          <a:chExt cx="0" cy="0"/>
        </a:xfrm>
      </p:grpSpPr>
      <p:grpSp>
        <p:nvGrpSpPr>
          <p:cNvPr id="858" name="Google Shape;858;p63"/>
          <p:cNvGrpSpPr/>
          <p:nvPr/>
        </p:nvGrpSpPr>
        <p:grpSpPr>
          <a:xfrm>
            <a:off x="4727212" y="1259724"/>
            <a:ext cx="3703627" cy="2624051"/>
            <a:chOff x="4727175" y="1326115"/>
            <a:chExt cx="3516213" cy="2491267"/>
          </a:xfrm>
        </p:grpSpPr>
        <p:sp>
          <p:nvSpPr>
            <p:cNvPr id="859" name="Google Shape;859;p63"/>
            <p:cNvSpPr/>
            <p:nvPr/>
          </p:nvSpPr>
          <p:spPr>
            <a:xfrm>
              <a:off x="5829659" y="3242606"/>
              <a:ext cx="1311341" cy="574776"/>
            </a:xfrm>
            <a:custGeom>
              <a:avLst/>
              <a:gdLst/>
              <a:ahLst/>
              <a:cxnLst/>
              <a:rect l="l" t="t" r="r" b="b"/>
              <a:pathLst>
                <a:path w="35598" h="15603" extrusionOk="0">
                  <a:moveTo>
                    <a:pt x="26985" y="0"/>
                  </a:moveTo>
                  <a:lnTo>
                    <a:pt x="8613" y="0"/>
                  </a:lnTo>
                  <a:lnTo>
                    <a:pt x="1" y="15603"/>
                  </a:lnTo>
                  <a:lnTo>
                    <a:pt x="35597" y="1560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3"/>
            <p:cNvSpPr/>
            <p:nvPr/>
          </p:nvSpPr>
          <p:spPr>
            <a:xfrm>
              <a:off x="4727175" y="1326115"/>
              <a:ext cx="3516213" cy="2062200"/>
            </a:xfrm>
            <a:custGeom>
              <a:avLst/>
              <a:gdLst/>
              <a:ahLst/>
              <a:cxnLst/>
              <a:rect l="l" t="t" r="r" b="b"/>
              <a:pathLst>
                <a:path w="95452" h="55981" extrusionOk="0">
                  <a:moveTo>
                    <a:pt x="4431" y="0"/>
                  </a:moveTo>
                  <a:cubicBezTo>
                    <a:pt x="1977" y="0"/>
                    <a:pt x="1" y="1976"/>
                    <a:pt x="1" y="4430"/>
                  </a:cubicBezTo>
                  <a:lnTo>
                    <a:pt x="1" y="51552"/>
                  </a:lnTo>
                  <a:cubicBezTo>
                    <a:pt x="1" y="54006"/>
                    <a:pt x="1977" y="55980"/>
                    <a:pt x="4431" y="55980"/>
                  </a:cubicBezTo>
                  <a:lnTo>
                    <a:pt x="91021" y="55980"/>
                  </a:lnTo>
                  <a:cubicBezTo>
                    <a:pt x="93475" y="55980"/>
                    <a:pt x="95451" y="54006"/>
                    <a:pt x="95451" y="51552"/>
                  </a:cubicBezTo>
                  <a:lnTo>
                    <a:pt x="95451" y="4430"/>
                  </a:lnTo>
                  <a:cubicBezTo>
                    <a:pt x="95451" y="1976"/>
                    <a:pt x="93475" y="0"/>
                    <a:pt x="910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3"/>
            <p:cNvSpPr/>
            <p:nvPr/>
          </p:nvSpPr>
          <p:spPr>
            <a:xfrm>
              <a:off x="4904218" y="3215751"/>
              <a:ext cx="49583" cy="49583"/>
            </a:xfrm>
            <a:custGeom>
              <a:avLst/>
              <a:gdLst/>
              <a:ahLst/>
              <a:cxnLst/>
              <a:rect l="l" t="t" r="r" b="b"/>
              <a:pathLst>
                <a:path w="1346" h="1346" extrusionOk="0">
                  <a:moveTo>
                    <a:pt x="576" y="1346"/>
                  </a:moveTo>
                  <a:cubicBezTo>
                    <a:pt x="1088" y="1346"/>
                    <a:pt x="1346" y="727"/>
                    <a:pt x="982" y="364"/>
                  </a:cubicBezTo>
                  <a:cubicBezTo>
                    <a:pt x="619" y="1"/>
                    <a:pt x="0" y="256"/>
                    <a:pt x="0" y="770"/>
                  </a:cubicBezTo>
                  <a:cubicBezTo>
                    <a:pt x="0" y="1088"/>
                    <a:pt x="258" y="1346"/>
                    <a:pt x="576" y="1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3"/>
            <p:cNvSpPr/>
            <p:nvPr/>
          </p:nvSpPr>
          <p:spPr>
            <a:xfrm>
              <a:off x="4986956" y="3215751"/>
              <a:ext cx="49583" cy="49583"/>
            </a:xfrm>
            <a:custGeom>
              <a:avLst/>
              <a:gdLst/>
              <a:ahLst/>
              <a:cxnLst/>
              <a:rect l="l" t="t" r="r" b="b"/>
              <a:pathLst>
                <a:path w="1346" h="1346" extrusionOk="0">
                  <a:moveTo>
                    <a:pt x="576" y="1346"/>
                  </a:moveTo>
                  <a:cubicBezTo>
                    <a:pt x="1088" y="1346"/>
                    <a:pt x="1346" y="727"/>
                    <a:pt x="985" y="364"/>
                  </a:cubicBezTo>
                  <a:cubicBezTo>
                    <a:pt x="624" y="1"/>
                    <a:pt x="3" y="256"/>
                    <a:pt x="3" y="770"/>
                  </a:cubicBezTo>
                  <a:cubicBezTo>
                    <a:pt x="1" y="1085"/>
                    <a:pt x="259" y="1344"/>
                    <a:pt x="576" y="1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3"/>
            <p:cNvSpPr/>
            <p:nvPr/>
          </p:nvSpPr>
          <p:spPr>
            <a:xfrm>
              <a:off x="5069694" y="3215751"/>
              <a:ext cx="49620" cy="49583"/>
            </a:xfrm>
            <a:custGeom>
              <a:avLst/>
              <a:gdLst/>
              <a:ahLst/>
              <a:cxnLst/>
              <a:rect l="l" t="t" r="r" b="b"/>
              <a:pathLst>
                <a:path w="1347" h="1346" extrusionOk="0">
                  <a:moveTo>
                    <a:pt x="577" y="1346"/>
                  </a:moveTo>
                  <a:cubicBezTo>
                    <a:pt x="1088" y="1346"/>
                    <a:pt x="1346" y="727"/>
                    <a:pt x="983" y="364"/>
                  </a:cubicBezTo>
                  <a:cubicBezTo>
                    <a:pt x="622" y="1"/>
                    <a:pt x="1" y="256"/>
                    <a:pt x="1" y="770"/>
                  </a:cubicBezTo>
                  <a:cubicBezTo>
                    <a:pt x="1" y="1088"/>
                    <a:pt x="259" y="1346"/>
                    <a:pt x="577" y="1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 name="Google Shape;864;p63"/>
          <p:cNvSpPr txBox="1">
            <a:spLocks noGrp="1"/>
          </p:cNvSpPr>
          <p:nvPr>
            <p:ph type="title"/>
          </p:nvPr>
        </p:nvSpPr>
        <p:spPr>
          <a:xfrm>
            <a:off x="713225" y="1376788"/>
            <a:ext cx="2865300" cy="87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Desktop software</a:t>
            </a:r>
          </a:p>
        </p:txBody>
      </p:sp>
      <p:sp>
        <p:nvSpPr>
          <p:cNvPr id="865" name="Google Shape;865;p63"/>
          <p:cNvSpPr txBox="1">
            <a:spLocks noGrp="1"/>
          </p:cNvSpPr>
          <p:nvPr>
            <p:ph type="subTitle" idx="1"/>
          </p:nvPr>
        </p:nvSpPr>
        <p:spPr>
          <a:xfrm>
            <a:off x="713225" y="2753300"/>
            <a:ext cx="2865300" cy="10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replace the image on the screen with your own work. Just right-click on it and select “Replace image”</a:t>
            </a:r>
          </a:p>
        </p:txBody>
      </p:sp>
      <p:cxnSp>
        <p:nvCxnSpPr>
          <p:cNvPr id="866" name="Google Shape;866;p63"/>
          <p:cNvCxnSpPr/>
          <p:nvPr/>
        </p:nvCxnSpPr>
        <p:spPr>
          <a:xfrm>
            <a:off x="713225" y="2551600"/>
            <a:ext cx="1272300" cy="0"/>
          </a:xfrm>
          <a:prstGeom prst="straightConnector1">
            <a:avLst/>
          </a:prstGeom>
          <a:noFill/>
          <a:ln w="9525" cap="flat" cmpd="sng">
            <a:solidFill>
              <a:schemeClr val="accent2"/>
            </a:solidFill>
            <a:prstDash val="solid"/>
            <a:round/>
            <a:headEnd type="none" w="med" len="med"/>
            <a:tailEnd type="none" w="med" len="med"/>
          </a:ln>
        </p:spPr>
      </p:cxnSp>
      <p:pic>
        <p:nvPicPr>
          <p:cNvPr id="867" name="Google Shape;867;p63"/>
          <p:cNvPicPr preferRelativeResize="0"/>
          <p:nvPr/>
        </p:nvPicPr>
        <p:blipFill rotWithShape="1">
          <a:blip r:embed="rId3"/>
          <a:srcRect l="2043" t="6679" r="2033" b="6688"/>
          <a:stretch>
            <a:fillRect/>
          </a:stretch>
        </p:blipFill>
        <p:spPr>
          <a:xfrm>
            <a:off x="4872413" y="1390781"/>
            <a:ext cx="3413228" cy="1734074"/>
          </a:xfrm>
          <a:prstGeom prst="rect">
            <a:avLst/>
          </a:prstGeom>
          <a:noFill/>
          <a:ln>
            <a:noFill/>
          </a:ln>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871"/>
        <p:cNvGrpSpPr/>
        <p:nvPr/>
      </p:nvGrpSpPr>
      <p:grpSpPr>
        <a:xfrm>
          <a:off x="0" y="0"/>
          <a:ext cx="0" cy="0"/>
          <a:chOff x="0" y="0"/>
          <a:chExt cx="0" cy="0"/>
        </a:xfrm>
      </p:grpSpPr>
      <p:sp>
        <p:nvSpPr>
          <p:cNvPr id="872" name="Google Shape;872;p64"/>
          <p:cNvSpPr txBox="1">
            <a:spLocks noGrp="1"/>
          </p:cNvSpPr>
          <p:nvPr>
            <p:ph type="title"/>
          </p:nvPr>
        </p:nvSpPr>
        <p:spPr>
          <a:xfrm>
            <a:off x="4608363" y="1706900"/>
            <a:ext cx="28653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Table app</a:t>
            </a:r>
          </a:p>
        </p:txBody>
      </p:sp>
      <p:sp>
        <p:nvSpPr>
          <p:cNvPr id="873" name="Google Shape;873;p64"/>
          <p:cNvSpPr txBox="1">
            <a:spLocks noGrp="1"/>
          </p:cNvSpPr>
          <p:nvPr>
            <p:ph type="subTitle" idx="1"/>
          </p:nvPr>
        </p:nvSpPr>
        <p:spPr>
          <a:xfrm>
            <a:off x="4608363" y="2692650"/>
            <a:ext cx="2865300" cy="10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2"/>
              </a:buClr>
              <a:buSzPts val="1100"/>
              <a:buFont typeface="Arial" panose="020B0604020202020204"/>
              <a:buNone/>
            </a:pPr>
            <a:r>
              <a:rPr lang="en-GB"/>
              <a:t>You can replace the image on the screen with your own work. Just right-click on it and select “Replace image”</a:t>
            </a:r>
          </a:p>
        </p:txBody>
      </p:sp>
      <p:grpSp>
        <p:nvGrpSpPr>
          <p:cNvPr id="874" name="Google Shape;874;p64"/>
          <p:cNvGrpSpPr/>
          <p:nvPr/>
        </p:nvGrpSpPr>
        <p:grpSpPr>
          <a:xfrm>
            <a:off x="1670313" y="1259363"/>
            <a:ext cx="1840559" cy="2624774"/>
            <a:chOff x="1670313" y="1259363"/>
            <a:chExt cx="1840559" cy="2624774"/>
          </a:xfrm>
        </p:grpSpPr>
        <p:grpSp>
          <p:nvGrpSpPr>
            <p:cNvPr id="875" name="Google Shape;875;p64"/>
            <p:cNvGrpSpPr/>
            <p:nvPr/>
          </p:nvGrpSpPr>
          <p:grpSpPr>
            <a:xfrm>
              <a:off x="1670313" y="1259363"/>
              <a:ext cx="1840559" cy="2624774"/>
              <a:chOff x="1540275" y="1259363"/>
              <a:chExt cx="1840559" cy="2624774"/>
            </a:xfrm>
          </p:grpSpPr>
          <p:sp>
            <p:nvSpPr>
              <p:cNvPr id="876" name="Google Shape;876;p64"/>
              <p:cNvSpPr/>
              <p:nvPr/>
            </p:nvSpPr>
            <p:spPr>
              <a:xfrm>
                <a:off x="1540275" y="1259363"/>
                <a:ext cx="1840559" cy="2624774"/>
              </a:xfrm>
              <a:custGeom>
                <a:avLst/>
                <a:gdLst/>
                <a:ahLst/>
                <a:cxnLst/>
                <a:rect l="l" t="t" r="r" b="b"/>
                <a:pathLst>
                  <a:path w="32032" h="45682" extrusionOk="0">
                    <a:moveTo>
                      <a:pt x="6620" y="1"/>
                    </a:moveTo>
                    <a:cubicBezTo>
                      <a:pt x="2954" y="1"/>
                      <a:pt x="1" y="2952"/>
                      <a:pt x="1" y="6618"/>
                    </a:cubicBezTo>
                    <a:lnTo>
                      <a:pt x="1" y="39062"/>
                    </a:lnTo>
                    <a:cubicBezTo>
                      <a:pt x="1" y="42730"/>
                      <a:pt x="2954" y="45681"/>
                      <a:pt x="6620" y="45681"/>
                    </a:cubicBezTo>
                    <a:lnTo>
                      <a:pt x="25412" y="45681"/>
                    </a:lnTo>
                    <a:cubicBezTo>
                      <a:pt x="29080" y="45681"/>
                      <a:pt x="32032" y="42730"/>
                      <a:pt x="32032" y="39062"/>
                    </a:cubicBezTo>
                    <a:lnTo>
                      <a:pt x="32032" y="6618"/>
                    </a:lnTo>
                    <a:cubicBezTo>
                      <a:pt x="32032" y="2952"/>
                      <a:pt x="29080"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4"/>
              <p:cNvSpPr/>
              <p:nvPr/>
            </p:nvSpPr>
            <p:spPr>
              <a:xfrm>
                <a:off x="2393254" y="3686718"/>
                <a:ext cx="139973" cy="139966"/>
              </a:xfrm>
              <a:custGeom>
                <a:avLst/>
                <a:gdLst/>
                <a:ahLst/>
                <a:cxnLst/>
                <a:rect l="l" t="t" r="r" b="b"/>
                <a:pathLst>
                  <a:path w="2436" h="2436" extrusionOk="0">
                    <a:moveTo>
                      <a:pt x="1171" y="2435"/>
                    </a:moveTo>
                    <a:cubicBezTo>
                      <a:pt x="1644" y="2435"/>
                      <a:pt x="2072" y="2148"/>
                      <a:pt x="2254" y="1711"/>
                    </a:cubicBezTo>
                    <a:cubicBezTo>
                      <a:pt x="2435" y="1274"/>
                      <a:pt x="2335" y="770"/>
                      <a:pt x="2000" y="435"/>
                    </a:cubicBezTo>
                    <a:cubicBezTo>
                      <a:pt x="1663" y="100"/>
                      <a:pt x="1162" y="0"/>
                      <a:pt x="724" y="182"/>
                    </a:cubicBezTo>
                    <a:cubicBezTo>
                      <a:pt x="287" y="363"/>
                      <a:pt x="0" y="791"/>
                      <a:pt x="0" y="1264"/>
                    </a:cubicBezTo>
                    <a:cubicBezTo>
                      <a:pt x="3" y="1909"/>
                      <a:pt x="526" y="2433"/>
                      <a:pt x="1171" y="24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 name="Google Shape;878;p64"/>
            <p:cNvSpPr/>
            <p:nvPr/>
          </p:nvSpPr>
          <p:spPr>
            <a:xfrm>
              <a:off x="2494088" y="1356225"/>
              <a:ext cx="193000" cy="17350"/>
            </a:xfrm>
            <a:custGeom>
              <a:avLst/>
              <a:gdLst/>
              <a:ahLst/>
              <a:cxnLst/>
              <a:rect l="l" t="t" r="r" b="b"/>
              <a:pathLst>
                <a:path w="7720" h="694" extrusionOk="0">
                  <a:moveTo>
                    <a:pt x="347" y="1"/>
                  </a:moveTo>
                  <a:lnTo>
                    <a:pt x="7373" y="1"/>
                  </a:lnTo>
                  <a:cubicBezTo>
                    <a:pt x="7564" y="1"/>
                    <a:pt x="7719" y="156"/>
                    <a:pt x="7719" y="347"/>
                  </a:cubicBezTo>
                  <a:lnTo>
                    <a:pt x="7719" y="347"/>
                  </a:lnTo>
                  <a:cubicBezTo>
                    <a:pt x="7719" y="539"/>
                    <a:pt x="7564" y="694"/>
                    <a:pt x="7373" y="694"/>
                  </a:cubicBezTo>
                  <a:lnTo>
                    <a:pt x="347" y="694"/>
                  </a:lnTo>
                  <a:cubicBezTo>
                    <a:pt x="156" y="694"/>
                    <a:pt x="1" y="539"/>
                    <a:pt x="1" y="347"/>
                  </a:cubicBezTo>
                  <a:lnTo>
                    <a:pt x="1" y="347"/>
                  </a:lnTo>
                  <a:cubicBezTo>
                    <a:pt x="1" y="156"/>
                    <a:pt x="15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64"/>
          <p:cNvCxnSpPr/>
          <p:nvPr/>
        </p:nvCxnSpPr>
        <p:spPr>
          <a:xfrm>
            <a:off x="4608363" y="2494125"/>
            <a:ext cx="1272300" cy="0"/>
          </a:xfrm>
          <a:prstGeom prst="straightConnector1">
            <a:avLst/>
          </a:prstGeom>
          <a:noFill/>
          <a:ln w="9525" cap="flat" cmpd="sng">
            <a:solidFill>
              <a:schemeClr val="accent2"/>
            </a:solidFill>
            <a:prstDash val="solid"/>
            <a:round/>
            <a:headEnd type="none" w="med" len="med"/>
            <a:tailEnd type="none" w="med" len="med"/>
          </a:ln>
        </p:spPr>
      </p:cxnSp>
      <p:pic>
        <p:nvPicPr>
          <p:cNvPr id="880" name="Google Shape;880;p64"/>
          <p:cNvPicPr preferRelativeResize="0"/>
          <p:nvPr/>
        </p:nvPicPr>
        <p:blipFill rotWithShape="1">
          <a:blip r:embed="rId3"/>
          <a:srcRect l="4462" r="20287"/>
          <a:stretch>
            <a:fillRect/>
          </a:stretch>
        </p:blipFill>
        <p:spPr>
          <a:xfrm>
            <a:off x="1801038" y="1479500"/>
            <a:ext cx="1579102" cy="2162574"/>
          </a:xfrm>
          <a:prstGeom prst="rect">
            <a:avLst/>
          </a:prstGeom>
          <a:noFill/>
          <a:ln>
            <a:noFill/>
          </a:ln>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898"/>
        <p:cNvGrpSpPr/>
        <p:nvPr/>
      </p:nvGrpSpPr>
      <p:grpSpPr>
        <a:xfrm>
          <a:off x="0" y="0"/>
          <a:ext cx="0" cy="0"/>
          <a:chOff x="0" y="0"/>
          <a:chExt cx="0" cy="0"/>
        </a:xfrm>
      </p:grpSpPr>
      <p:pic>
        <p:nvPicPr>
          <p:cNvPr id="899" name="Google Shape;899;p66"/>
          <p:cNvPicPr preferRelativeResize="0"/>
          <p:nvPr/>
        </p:nvPicPr>
        <p:blipFill rotWithShape="1">
          <a:blip r:embed="rId3"/>
          <a:srcRect l="-21388" t="10454" b="29668"/>
          <a:stretch>
            <a:fillRect/>
          </a:stretch>
        </p:blipFill>
        <p:spPr>
          <a:xfrm>
            <a:off x="-764525" y="966650"/>
            <a:ext cx="4338600" cy="3210000"/>
          </a:xfrm>
          <a:prstGeom prst="roundRect">
            <a:avLst>
              <a:gd name="adj" fmla="val 16667"/>
            </a:avLst>
          </a:prstGeom>
          <a:noFill/>
          <a:ln>
            <a:noFill/>
          </a:ln>
        </p:spPr>
      </p:pic>
      <p:sp>
        <p:nvSpPr>
          <p:cNvPr id="900" name="Google Shape;900;p66"/>
          <p:cNvSpPr txBox="1">
            <a:spLocks noGrp="1"/>
          </p:cNvSpPr>
          <p:nvPr>
            <p:ph type="title"/>
          </p:nvPr>
        </p:nvSpPr>
        <p:spPr>
          <a:xfrm>
            <a:off x="4572000" y="1355075"/>
            <a:ext cx="2547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Susan Bones</a:t>
            </a:r>
          </a:p>
        </p:txBody>
      </p:sp>
      <p:sp>
        <p:nvSpPr>
          <p:cNvPr id="901" name="Google Shape;901;p66"/>
          <p:cNvSpPr txBox="1">
            <a:spLocks noGrp="1"/>
          </p:cNvSpPr>
          <p:nvPr>
            <p:ph type="title" idx="2"/>
          </p:nvPr>
        </p:nvSpPr>
        <p:spPr>
          <a:xfrm>
            <a:off x="4572000" y="2836825"/>
            <a:ext cx="2547300" cy="35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Jenna Doe</a:t>
            </a:r>
          </a:p>
        </p:txBody>
      </p:sp>
      <p:sp>
        <p:nvSpPr>
          <p:cNvPr id="902" name="Google Shape;902;p66"/>
          <p:cNvSpPr txBox="1">
            <a:spLocks noGrp="1"/>
          </p:cNvSpPr>
          <p:nvPr>
            <p:ph type="subTitle" idx="1"/>
          </p:nvPr>
        </p:nvSpPr>
        <p:spPr>
          <a:xfrm>
            <a:off x="4572000" y="3193525"/>
            <a:ext cx="2547300" cy="59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speak a bit about this person here</a:t>
            </a:r>
          </a:p>
        </p:txBody>
      </p:sp>
      <p:sp>
        <p:nvSpPr>
          <p:cNvPr id="903" name="Google Shape;903;p66"/>
          <p:cNvSpPr txBox="1">
            <a:spLocks noGrp="1"/>
          </p:cNvSpPr>
          <p:nvPr>
            <p:ph type="subTitle" idx="3"/>
          </p:nvPr>
        </p:nvSpPr>
        <p:spPr>
          <a:xfrm>
            <a:off x="4572000" y="1711775"/>
            <a:ext cx="2547300" cy="59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speak a bit about this person here</a:t>
            </a:r>
          </a:p>
        </p:txBody>
      </p:sp>
      <p:sp>
        <p:nvSpPr>
          <p:cNvPr id="904" name="Google Shape;904;p66"/>
          <p:cNvSpPr txBox="1">
            <a:spLocks noGrp="1"/>
          </p:cNvSpPr>
          <p:nvPr>
            <p:ph type="title" idx="4"/>
          </p:nvPr>
        </p:nvSpPr>
        <p:spPr>
          <a:xfrm>
            <a:off x="4572000" y="539500"/>
            <a:ext cx="38586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Our team</a:t>
            </a:r>
          </a:p>
        </p:txBody>
      </p:sp>
      <p:sp>
        <p:nvSpPr>
          <p:cNvPr id="905" name="Google Shape;905;p66"/>
          <p:cNvSpPr/>
          <p:nvPr/>
        </p:nvSpPr>
        <p:spPr>
          <a:xfrm>
            <a:off x="7397275" y="3327425"/>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6"/>
          <p:cNvSpPr/>
          <p:nvPr/>
        </p:nvSpPr>
        <p:spPr>
          <a:xfrm>
            <a:off x="7888525" y="2001188"/>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6"/>
          <p:cNvSpPr/>
          <p:nvPr/>
        </p:nvSpPr>
        <p:spPr>
          <a:xfrm>
            <a:off x="6482700" y="4318575"/>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6"/>
          <p:cNvSpPr/>
          <p:nvPr/>
        </p:nvSpPr>
        <p:spPr>
          <a:xfrm>
            <a:off x="3383575" y="3193513"/>
            <a:ext cx="381000" cy="3810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6"/>
          <p:cNvSpPr/>
          <p:nvPr/>
        </p:nvSpPr>
        <p:spPr>
          <a:xfrm>
            <a:off x="713225" y="5395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6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u-RU" sz="4400" b="1" dirty="0">
                <a:solidFill>
                  <a:srgbClr val="E67316"/>
                </a:solidFill>
                <a:latin typeface="Century Gothic" panose="020B0502020202020204" pitchFamily="34" charset="0"/>
              </a:rPr>
              <a:t>Цель проекта</a:t>
            </a:r>
            <a:endParaRPr sz="4400" b="1" dirty="0">
              <a:solidFill>
                <a:srgbClr val="E67316"/>
              </a:solidFill>
              <a:latin typeface="Century Gothic" panose="020B0502020202020204" pitchFamily="34" charset="0"/>
            </a:endParaRPr>
          </a:p>
        </p:txBody>
      </p:sp>
      <p:sp>
        <p:nvSpPr>
          <p:cNvPr id="941" name="Google Shape;941;p68"/>
          <p:cNvSpPr txBox="1">
            <a:spLocks noGrp="1"/>
          </p:cNvSpPr>
          <p:nvPr>
            <p:ph type="body" idx="4294967295"/>
          </p:nvPr>
        </p:nvSpPr>
        <p:spPr>
          <a:xfrm>
            <a:off x="713225" y="1411275"/>
            <a:ext cx="7717500" cy="1916100"/>
          </a:xfrm>
          <a:prstGeom prst="rect">
            <a:avLst/>
          </a:prstGeom>
          <a:ln>
            <a:noFill/>
          </a:ln>
        </p:spPr>
        <p:txBody>
          <a:bodyPr spcFirstLastPara="1" wrap="square" lIns="91425" tIns="91425" rIns="91425" bIns="91425" anchor="t" anchorCtr="0">
            <a:noAutofit/>
          </a:bodyPr>
          <a:lstStyle/>
          <a:p>
            <a:pPr marL="0" lvl="0" indent="0">
              <a:lnSpc>
                <a:spcPct val="100000"/>
              </a:lnSpc>
              <a:buNone/>
            </a:pPr>
            <a:r>
              <a:rPr lang="ru-RU" sz="2800" dirty="0">
                <a:latin typeface="Century Gothic" panose="020B0502020202020204" pitchFamily="34" charset="0"/>
              </a:rPr>
              <a:t>Популяризация добровольчества через доступные всем </a:t>
            </a:r>
            <a:r>
              <a:rPr lang="ru-RU" sz="2800" dirty="0">
                <a:solidFill>
                  <a:srgbClr val="666666"/>
                </a:solidFill>
                <a:latin typeface="Century Gothic" panose="020B0502020202020204" pitchFamily="34" charset="0"/>
              </a:rPr>
              <a:t>дела</a:t>
            </a:r>
          </a:p>
          <a:p>
            <a:pPr marL="0" lvl="0" indent="0">
              <a:lnSpc>
                <a:spcPct val="100000"/>
              </a:lnSpc>
              <a:buNone/>
            </a:pPr>
            <a:endParaRPr lang="ru-RU" sz="2800" dirty="0">
              <a:latin typeface="Century Gothic" panose="020B0502020202020204" pitchFamily="34" charset="0"/>
            </a:endParaRPr>
          </a:p>
        </p:txBody>
      </p:sp>
      <p:sp>
        <p:nvSpPr>
          <p:cNvPr id="942" name="Google Shape;942;p68"/>
          <p:cNvSpPr/>
          <p:nvPr/>
        </p:nvSpPr>
        <p:spPr>
          <a:xfrm>
            <a:off x="7475850" y="3720950"/>
            <a:ext cx="2162700" cy="21627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8"/>
          <p:cNvSpPr/>
          <p:nvPr/>
        </p:nvSpPr>
        <p:spPr>
          <a:xfrm>
            <a:off x="6615650" y="4272225"/>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913"/>
        <p:cNvGrpSpPr/>
        <p:nvPr/>
      </p:nvGrpSpPr>
      <p:grpSpPr>
        <a:xfrm>
          <a:off x="0" y="0"/>
          <a:ext cx="0" cy="0"/>
          <a:chOff x="0" y="0"/>
          <a:chExt cx="0" cy="0"/>
        </a:xfrm>
      </p:grpSpPr>
      <p:pic>
        <p:nvPicPr>
          <p:cNvPr id="914" name="Google Shape;914;p67"/>
          <p:cNvPicPr preferRelativeResize="0"/>
          <p:nvPr/>
        </p:nvPicPr>
        <p:blipFill rotWithShape="1">
          <a:blip r:embed="rId3"/>
          <a:srcRect l="25696" t="-10" r="-15892" b="10"/>
          <a:stretch>
            <a:fillRect/>
          </a:stretch>
        </p:blipFill>
        <p:spPr>
          <a:xfrm>
            <a:off x="5569800" y="966749"/>
            <a:ext cx="4338600" cy="3210000"/>
          </a:xfrm>
          <a:prstGeom prst="roundRect">
            <a:avLst>
              <a:gd name="adj" fmla="val 16667"/>
            </a:avLst>
          </a:prstGeom>
          <a:noFill/>
          <a:ln>
            <a:noFill/>
          </a:ln>
        </p:spPr>
      </p:pic>
      <p:sp>
        <p:nvSpPr>
          <p:cNvPr id="915" name="Google Shape;915;p67"/>
          <p:cNvSpPr txBox="1">
            <a:spLocks noGrp="1"/>
          </p:cNvSpPr>
          <p:nvPr>
            <p:ph type="title"/>
          </p:nvPr>
        </p:nvSpPr>
        <p:spPr>
          <a:xfrm>
            <a:off x="713225" y="539500"/>
            <a:ext cx="4057500" cy="87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Thanks!</a:t>
            </a:r>
          </a:p>
        </p:txBody>
      </p:sp>
      <p:sp>
        <p:nvSpPr>
          <p:cNvPr id="916" name="Google Shape;916;p67"/>
          <p:cNvSpPr txBox="1">
            <a:spLocks noGrp="1"/>
          </p:cNvSpPr>
          <p:nvPr>
            <p:ph type="subTitle" idx="1"/>
          </p:nvPr>
        </p:nvSpPr>
        <p:spPr>
          <a:xfrm>
            <a:off x="713225" y="1863269"/>
            <a:ext cx="4057500" cy="116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panose="020B0604020202020204"/>
              <a:buNone/>
            </a:pPr>
            <a:r>
              <a:rPr lang="en-GB"/>
              <a:t>Do you have any questions?</a:t>
            </a:r>
          </a:p>
          <a:p>
            <a:pPr marL="0" lvl="0" indent="0" algn="l" rtl="0">
              <a:spcBef>
                <a:spcPts val="1000"/>
              </a:spcBef>
              <a:spcAft>
                <a:spcPts val="0"/>
              </a:spcAft>
              <a:buClr>
                <a:schemeClr val="lt1"/>
              </a:buClr>
              <a:buSzPts val="1100"/>
              <a:buFont typeface="Arial" panose="020B0604020202020204"/>
              <a:buNone/>
            </a:pPr>
            <a:r>
              <a:rPr lang="en-GB"/>
              <a:t>youremail@freepik.com </a:t>
            </a:r>
          </a:p>
          <a:p>
            <a:pPr marL="0" lvl="0" indent="0" algn="l" rtl="0">
              <a:spcBef>
                <a:spcPts val="0"/>
              </a:spcBef>
              <a:spcAft>
                <a:spcPts val="0"/>
              </a:spcAft>
              <a:buClr>
                <a:schemeClr val="lt1"/>
              </a:buClr>
              <a:buSzPts val="1100"/>
              <a:buFont typeface="Arial" panose="020B0604020202020204"/>
              <a:buNone/>
            </a:pPr>
            <a:r>
              <a:rPr lang="en-GB"/>
              <a:t>+91  620 421 838 </a:t>
            </a:r>
          </a:p>
          <a:p>
            <a:pPr marL="0" lvl="0" indent="0" algn="l" rtl="0">
              <a:spcBef>
                <a:spcPts val="0"/>
              </a:spcBef>
              <a:spcAft>
                <a:spcPts val="0"/>
              </a:spcAft>
              <a:buNone/>
            </a:pPr>
            <a:r>
              <a:rPr lang="en-GB"/>
              <a:t>yourwebsite.com</a:t>
            </a:r>
          </a:p>
        </p:txBody>
      </p:sp>
      <p:sp>
        <p:nvSpPr>
          <p:cNvPr id="917" name="Google Shape;917;p67"/>
          <p:cNvSpPr txBox="1"/>
          <p:nvPr/>
        </p:nvSpPr>
        <p:spPr>
          <a:xfrm>
            <a:off x="713225" y="4287286"/>
            <a:ext cx="4057500" cy="3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100">
                <a:solidFill>
                  <a:schemeClr val="dk2"/>
                </a:solidFill>
                <a:latin typeface="Poppins" panose="00000500000000000000"/>
                <a:ea typeface="Poppins" panose="00000500000000000000"/>
                <a:cs typeface="Poppins" panose="00000500000000000000"/>
                <a:sym typeface="Poppins" panose="00000500000000000000"/>
              </a:rPr>
              <a:t>Please keep this slide for attribution</a:t>
            </a:r>
            <a:endParaRPr sz="1100">
              <a:solidFill>
                <a:schemeClr val="dk2"/>
              </a:solidFill>
              <a:latin typeface="Poppins" panose="00000500000000000000"/>
              <a:ea typeface="Poppins" panose="00000500000000000000"/>
              <a:cs typeface="Poppins" panose="00000500000000000000"/>
              <a:sym typeface="Poppins" panose="00000500000000000000"/>
            </a:endParaRPr>
          </a:p>
        </p:txBody>
      </p:sp>
      <p:cxnSp>
        <p:nvCxnSpPr>
          <p:cNvPr id="918" name="Google Shape;918;p67"/>
          <p:cNvCxnSpPr/>
          <p:nvPr/>
        </p:nvCxnSpPr>
        <p:spPr>
          <a:xfrm>
            <a:off x="713225" y="1667200"/>
            <a:ext cx="1272300" cy="0"/>
          </a:xfrm>
          <a:prstGeom prst="straightConnector1">
            <a:avLst/>
          </a:prstGeom>
          <a:noFill/>
          <a:ln w="9525" cap="flat" cmpd="sng">
            <a:solidFill>
              <a:schemeClr val="accent2"/>
            </a:solidFill>
            <a:prstDash val="solid"/>
            <a:round/>
            <a:headEnd type="none" w="med" len="med"/>
            <a:tailEnd type="none" w="med" len="med"/>
          </a:ln>
        </p:spPr>
      </p:cxnSp>
      <p:grpSp>
        <p:nvGrpSpPr>
          <p:cNvPr id="919" name="Google Shape;919;p67"/>
          <p:cNvGrpSpPr/>
          <p:nvPr/>
        </p:nvGrpSpPr>
        <p:grpSpPr>
          <a:xfrm>
            <a:off x="832328" y="3247295"/>
            <a:ext cx="213597" cy="213586"/>
            <a:chOff x="266768" y="1721375"/>
            <a:chExt cx="397907" cy="397887"/>
          </a:xfrm>
        </p:grpSpPr>
        <p:sp>
          <p:nvSpPr>
            <p:cNvPr id="920" name="Google Shape;920;p6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67"/>
          <p:cNvGrpSpPr/>
          <p:nvPr/>
        </p:nvGrpSpPr>
        <p:grpSpPr>
          <a:xfrm>
            <a:off x="1394354" y="3247295"/>
            <a:ext cx="213574" cy="213586"/>
            <a:chOff x="864491" y="1723250"/>
            <a:chExt cx="397866" cy="397887"/>
          </a:xfrm>
        </p:grpSpPr>
        <p:sp>
          <p:nvSpPr>
            <p:cNvPr id="923" name="Google Shape;923;p6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 name="Google Shape;926;p67"/>
          <p:cNvSpPr/>
          <p:nvPr/>
        </p:nvSpPr>
        <p:spPr>
          <a:xfrm>
            <a:off x="2518430" y="3266711"/>
            <a:ext cx="214262" cy="174753"/>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 name="Google Shape;927;p67"/>
          <p:cNvGrpSpPr/>
          <p:nvPr/>
        </p:nvGrpSpPr>
        <p:grpSpPr>
          <a:xfrm>
            <a:off x="1956111" y="3247030"/>
            <a:ext cx="214115" cy="214115"/>
            <a:chOff x="1190625" y="238125"/>
            <a:chExt cx="5235075" cy="5235075"/>
          </a:xfrm>
        </p:grpSpPr>
        <p:sp>
          <p:nvSpPr>
            <p:cNvPr id="928" name="Google Shape;928;p67"/>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7"/>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 name="Google Shape;930;p67"/>
          <p:cNvSpPr/>
          <p:nvPr/>
        </p:nvSpPr>
        <p:spPr>
          <a:xfrm>
            <a:off x="713225" y="3128187"/>
            <a:ext cx="451800" cy="4518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7"/>
          <p:cNvSpPr/>
          <p:nvPr/>
        </p:nvSpPr>
        <p:spPr>
          <a:xfrm>
            <a:off x="1275250" y="3128187"/>
            <a:ext cx="451800" cy="4518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7"/>
          <p:cNvSpPr/>
          <p:nvPr/>
        </p:nvSpPr>
        <p:spPr>
          <a:xfrm>
            <a:off x="1837275" y="3128187"/>
            <a:ext cx="451800" cy="4518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7"/>
          <p:cNvSpPr/>
          <p:nvPr/>
        </p:nvSpPr>
        <p:spPr>
          <a:xfrm>
            <a:off x="2399300" y="3128187"/>
            <a:ext cx="451800" cy="4518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7"/>
          <p:cNvSpPr/>
          <p:nvPr/>
        </p:nvSpPr>
        <p:spPr>
          <a:xfrm>
            <a:off x="8197175" y="5395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7"/>
          <p:cNvSpPr/>
          <p:nvPr/>
        </p:nvSpPr>
        <p:spPr>
          <a:xfrm>
            <a:off x="5393275" y="2381238"/>
            <a:ext cx="381000" cy="3810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947"/>
        <p:cNvGrpSpPr/>
        <p:nvPr/>
      </p:nvGrpSpPr>
      <p:grpSpPr>
        <a:xfrm>
          <a:off x="0" y="0"/>
          <a:ext cx="0" cy="0"/>
          <a:chOff x="0" y="0"/>
          <a:chExt cx="0" cy="0"/>
        </a:xfrm>
      </p:grpSpPr>
      <p:sp>
        <p:nvSpPr>
          <p:cNvPr id="948" name="Google Shape;948;p69"/>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Resources</a:t>
            </a:r>
          </a:p>
        </p:txBody>
      </p:sp>
      <p:sp>
        <p:nvSpPr>
          <p:cNvPr id="949" name="Google Shape;949;p69"/>
          <p:cNvSpPr txBox="1">
            <a:spLocks noGrp="1"/>
          </p:cNvSpPr>
          <p:nvPr>
            <p:ph type="body" idx="4294967295"/>
          </p:nvPr>
        </p:nvSpPr>
        <p:spPr>
          <a:xfrm>
            <a:off x="713225" y="1090375"/>
            <a:ext cx="3858900" cy="3518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a:t>Did you like the resources on this template? Get them for free at our other websites:</a:t>
            </a:r>
          </a:p>
          <a:p>
            <a:pPr marL="0" lvl="0" indent="0" algn="l" rtl="0">
              <a:lnSpc>
                <a:spcPct val="100000"/>
              </a:lnSpc>
              <a:spcBef>
                <a:spcPts val="100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Photos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3"/>
              </a:rPr>
              <a:t>Medium shot man typing on laptop</a:t>
            </a:r>
            <a:endParaRPr lang="en-GB">
              <a:solidFill>
                <a:schemeClr val="hlink"/>
              </a:solidFill>
              <a:uFill>
                <a:noFill/>
              </a:uFill>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4"/>
              </a:rPr>
              <a:t>Close up hands typing on keyboard</a:t>
            </a:r>
            <a:endParaRPr lang="en-GB">
              <a:solidFill>
                <a:schemeClr val="hlink"/>
              </a:solidFill>
              <a:uFill>
                <a:noFill/>
              </a:uFill>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5"/>
              </a:rPr>
              <a:t>Close up programmer typing on keyboard</a:t>
            </a:r>
            <a:endParaRPr lang="en-GB">
              <a:solidFill>
                <a:schemeClr val="hlink"/>
              </a:solidFill>
              <a:uFill>
                <a:noFill/>
              </a:uFill>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6"/>
              </a:rPr>
              <a:t>Man typing on the keyboard</a:t>
            </a:r>
            <a:endParaRPr lang="en-GB">
              <a:solidFill>
                <a:schemeClr val="hlink"/>
              </a:solidFill>
              <a:uFill>
                <a:noFill/>
              </a:uFill>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7"/>
              </a:rPr>
              <a:t>Smiley man working on laptop from home</a:t>
            </a:r>
            <a:endParaRPr lang="en-GB">
              <a:solidFill>
                <a:schemeClr val="hlink"/>
              </a:solidFill>
              <a:uFill>
                <a:noFill/>
              </a:uFill>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8"/>
              </a:rPr>
              <a:t>Woman using laptop</a:t>
            </a:r>
            <a:endParaRPr lang="en-GB">
              <a:solidFill>
                <a:schemeClr val="hlink"/>
              </a:solidFill>
              <a:uFill>
                <a:noFill/>
              </a:uFill>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9"/>
              </a:rPr>
              <a:t>Woman attending online class</a:t>
            </a:r>
            <a:endParaRPr lang="en-GB">
              <a:solidFill>
                <a:schemeClr val="hlink"/>
              </a:solidFill>
              <a:uFill>
                <a:noFill/>
              </a:uFill>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10"/>
              </a:rPr>
              <a:t>Close-up of woman typing on a laptop</a:t>
            </a:r>
          </a:p>
        </p:txBody>
      </p:sp>
      <p:sp>
        <p:nvSpPr>
          <p:cNvPr id="950" name="Google Shape;950;p69"/>
          <p:cNvSpPr txBox="1">
            <a:spLocks noGrp="1"/>
          </p:cNvSpPr>
          <p:nvPr>
            <p:ph type="body" idx="4294967295"/>
          </p:nvPr>
        </p:nvSpPr>
        <p:spPr>
          <a:xfrm>
            <a:off x="4571825" y="1090375"/>
            <a:ext cx="3858900" cy="35184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11"/>
              </a:rPr>
              <a:t>Medium shot programmer sitting on chair</a:t>
            </a:r>
            <a:endParaRPr lang="en-GB">
              <a:solidFill>
                <a:schemeClr val="hlink"/>
              </a:solidFill>
              <a:uFill>
                <a:noFill/>
              </a:uFill>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12"/>
              </a:rPr>
              <a:t>Young blonde woman working from home on the floor</a:t>
            </a:r>
            <a:endParaRPr lang="en-GB">
              <a:solidFill>
                <a:schemeClr val="hlink"/>
              </a:solidFill>
              <a:uFill>
                <a:noFill/>
              </a:uFill>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13"/>
              </a:rPr>
              <a:t>Beautiful women working together in a startup company</a:t>
            </a:r>
            <a:endParaRPr lang="en-GB">
              <a:solidFill>
                <a:schemeClr val="hlink"/>
              </a:solidFill>
              <a:uFill>
                <a:noFill/>
              </a:uFill>
            </a:endParaRPr>
          </a:p>
          <a:p>
            <a:pPr marL="0" lvl="0" indent="0" algn="l" rtl="0">
              <a:lnSpc>
                <a:spcPct val="100000"/>
              </a:lnSpc>
              <a:spcBef>
                <a:spcPts val="1000"/>
              </a:spcBef>
              <a:spcAft>
                <a:spcPts val="0"/>
              </a:spcAft>
              <a:buNone/>
            </a:pPr>
            <a:r>
              <a:rPr lang="en-GB"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rPr>
              <a:t>Vectors</a:t>
            </a:r>
            <a:endParaRPr sz="2300">
              <a:solidFill>
                <a:schemeClr val="accent2"/>
              </a:solidFill>
              <a:latin typeface="Poppins SemiBold" panose="00000500000000000000"/>
              <a:ea typeface="Poppins SemiBold" panose="00000500000000000000"/>
              <a:cs typeface="Poppins SemiBold" panose="00000500000000000000"/>
              <a:sym typeface="Poppins SemiBold" panose="00000500000000000000"/>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14"/>
              </a:rPr>
              <a:t>Flat design minimal technology facebook post</a:t>
            </a:r>
            <a:endParaRPr lang="en-GB">
              <a:solidFill>
                <a:schemeClr val="hlink"/>
              </a:solidFill>
              <a:uFill>
                <a:noFill/>
              </a:uFill>
            </a:endParaRPr>
          </a:p>
          <a:p>
            <a:pPr marL="457200" lvl="0" indent="-317500" algn="l" rtl="0">
              <a:lnSpc>
                <a:spcPct val="100000"/>
              </a:lnSpc>
              <a:spcBef>
                <a:spcPts val="0"/>
              </a:spcBef>
              <a:spcAft>
                <a:spcPts val="0"/>
              </a:spcAft>
              <a:buClr>
                <a:schemeClr val="lt2"/>
              </a:buClr>
              <a:buSzPts val="1400"/>
              <a:buChar char="●"/>
            </a:pPr>
            <a:r>
              <a:rPr lang="en-GB">
                <a:solidFill>
                  <a:schemeClr val="hlink"/>
                </a:solidFill>
                <a:uFill>
                  <a:noFill/>
                </a:uFill>
                <a:hlinkClick r:id="rId15"/>
              </a:rPr>
              <a:t>Social network infographic</a:t>
            </a:r>
          </a:p>
        </p:txBody>
      </p:sp>
      <p:sp>
        <p:nvSpPr>
          <p:cNvPr id="951" name="Google Shape;951;p69"/>
          <p:cNvSpPr/>
          <p:nvPr/>
        </p:nvSpPr>
        <p:spPr>
          <a:xfrm>
            <a:off x="6940075" y="-7907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9"/>
          <p:cNvSpPr/>
          <p:nvPr/>
        </p:nvSpPr>
        <p:spPr>
          <a:xfrm>
            <a:off x="7936500" y="22075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39"/>
          <p:cNvSpPr txBox="1">
            <a:spLocks noGrp="1"/>
          </p:cNvSpPr>
          <p:nvPr>
            <p:ph type="title"/>
          </p:nvPr>
        </p:nvSpPr>
        <p:spPr>
          <a:xfrm>
            <a:off x="187960" y="500380"/>
            <a:ext cx="7304405" cy="71501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u-RU" sz="3600" b="1" dirty="0">
                <a:solidFill>
                  <a:srgbClr val="E67316"/>
                </a:solidFill>
                <a:latin typeface="Century Gothic" panose="020B0502020202020204" pitchFamily="34" charset="0"/>
              </a:rPr>
              <a:t>Направления волонтерской деятельности</a:t>
            </a:r>
          </a:p>
        </p:txBody>
      </p:sp>
      <p:sp>
        <p:nvSpPr>
          <p:cNvPr id="314" name="Google Shape;314;p39"/>
          <p:cNvSpPr txBox="1">
            <a:spLocks noGrp="1"/>
          </p:cNvSpPr>
          <p:nvPr>
            <p:ph type="subTitle" idx="1"/>
          </p:nvPr>
        </p:nvSpPr>
        <p:spPr>
          <a:xfrm>
            <a:off x="454189" y="1455430"/>
            <a:ext cx="7802503" cy="3394278"/>
          </a:xfrm>
          <a:prstGeom prst="rect">
            <a:avLst/>
          </a:prstGeom>
        </p:spPr>
        <p:txBody>
          <a:bodyPr spcFirstLastPara="1" wrap="square" lIns="91425" tIns="91425" rIns="91425" bIns="91425" anchor="t" anchorCtr="0">
            <a:noAutofit/>
          </a:bodyPr>
          <a:lstStyle/>
          <a:p>
            <a:pPr marL="482600" indent="-342900">
              <a:buAutoNum type="arabicPeriod"/>
            </a:pPr>
            <a:r>
              <a:rPr lang="ru-RU" dirty="0" smtClean="0">
                <a:solidFill>
                  <a:srgbClr val="FF0000"/>
                </a:solidFill>
                <a:latin typeface="Century Gothic" panose="020B0502020202020204" pitchFamily="34" charset="0"/>
              </a:rPr>
              <a:t>Социальное </a:t>
            </a:r>
            <a:r>
              <a:rPr lang="ru-RU" dirty="0" err="1" smtClean="0">
                <a:solidFill>
                  <a:srgbClr val="FF0000"/>
                </a:solidFill>
                <a:latin typeface="Century Gothic" panose="020B0502020202020204" pitchFamily="34" charset="0"/>
              </a:rPr>
              <a:t>волонтерство</a:t>
            </a:r>
            <a:endParaRPr lang="ru-RU" dirty="0" smtClean="0">
              <a:solidFill>
                <a:srgbClr val="FF0000"/>
              </a:solidFill>
              <a:latin typeface="Century Gothic" panose="020B0502020202020204" pitchFamily="34" charset="0"/>
            </a:endParaRPr>
          </a:p>
          <a:p>
            <a:pPr marL="482600" indent="-342900">
              <a:buAutoNum type="arabicPeriod"/>
            </a:pPr>
            <a:r>
              <a:rPr lang="ru-RU" dirty="0" smtClean="0">
                <a:solidFill>
                  <a:srgbClr val="FF0000"/>
                </a:solidFill>
                <a:latin typeface="Century Gothic" panose="020B0502020202020204" pitchFamily="34" charset="0"/>
              </a:rPr>
              <a:t>Экологическое </a:t>
            </a:r>
            <a:r>
              <a:rPr lang="ru-RU" dirty="0" err="1" smtClean="0">
                <a:solidFill>
                  <a:srgbClr val="FF0000"/>
                </a:solidFill>
                <a:latin typeface="Century Gothic" panose="020B0502020202020204" pitchFamily="34" charset="0"/>
              </a:rPr>
              <a:t>волонтерство</a:t>
            </a:r>
            <a:endParaRPr lang="ru-RU" dirty="0">
              <a:solidFill>
                <a:srgbClr val="FF0000"/>
              </a:solidFill>
              <a:latin typeface="Century Gothic" panose="020B0502020202020204" pitchFamily="34" charset="0"/>
            </a:endParaRPr>
          </a:p>
          <a:p>
            <a:pPr marL="482600" indent="-342900">
              <a:buAutoNum type="arabicPeriod"/>
            </a:pPr>
            <a:r>
              <a:rPr lang="ru-RU" dirty="0" smtClean="0">
                <a:solidFill>
                  <a:srgbClr val="666666"/>
                </a:solidFill>
                <a:latin typeface="Century Gothic" panose="020B0502020202020204" pitchFamily="34" charset="0"/>
              </a:rPr>
              <a:t>Событийное </a:t>
            </a:r>
            <a:r>
              <a:rPr lang="ru-RU" dirty="0" err="1" smtClean="0">
                <a:solidFill>
                  <a:srgbClr val="666666"/>
                </a:solidFill>
                <a:latin typeface="Century Gothic" panose="020B0502020202020204" pitchFamily="34" charset="0"/>
              </a:rPr>
              <a:t>волонтерство</a:t>
            </a:r>
            <a:endParaRPr lang="ru-RU" dirty="0">
              <a:solidFill>
                <a:srgbClr val="666666"/>
              </a:solidFill>
              <a:latin typeface="Century Gothic" panose="020B0502020202020204" pitchFamily="34" charset="0"/>
            </a:endParaRPr>
          </a:p>
          <a:p>
            <a:pPr marL="482600" indent="-342900">
              <a:buAutoNum type="arabicPeriod"/>
            </a:pPr>
            <a:r>
              <a:rPr lang="ru-RU" dirty="0" smtClean="0">
                <a:solidFill>
                  <a:srgbClr val="666666"/>
                </a:solidFill>
                <a:latin typeface="Century Gothic" panose="020B0502020202020204" pitchFamily="34" charset="0"/>
              </a:rPr>
              <a:t>Спортивное </a:t>
            </a:r>
            <a:r>
              <a:rPr lang="ru-RU" dirty="0" err="1" smtClean="0">
                <a:solidFill>
                  <a:srgbClr val="666666"/>
                </a:solidFill>
                <a:latin typeface="Century Gothic" panose="020B0502020202020204" pitchFamily="34" charset="0"/>
              </a:rPr>
              <a:t>волонтерство</a:t>
            </a:r>
            <a:endParaRPr lang="ru-RU" dirty="0">
              <a:solidFill>
                <a:srgbClr val="666666"/>
              </a:solidFill>
              <a:latin typeface="Century Gothic" panose="020B0502020202020204" pitchFamily="34" charset="0"/>
            </a:endParaRPr>
          </a:p>
          <a:p>
            <a:pPr marL="482600" indent="-342900">
              <a:buAutoNum type="arabicPeriod"/>
            </a:pPr>
            <a:r>
              <a:rPr lang="ru-RU" dirty="0" smtClean="0">
                <a:solidFill>
                  <a:srgbClr val="666666"/>
                </a:solidFill>
                <a:latin typeface="Century Gothic" panose="020B0502020202020204" pitchFamily="34" charset="0"/>
              </a:rPr>
              <a:t>Культурное </a:t>
            </a:r>
            <a:r>
              <a:rPr lang="ru-RU" dirty="0" err="1" smtClean="0">
                <a:solidFill>
                  <a:srgbClr val="666666"/>
                </a:solidFill>
                <a:latin typeface="Century Gothic" panose="020B0502020202020204" pitchFamily="34" charset="0"/>
              </a:rPr>
              <a:t>волонтерство</a:t>
            </a:r>
            <a:endParaRPr lang="ru-RU" dirty="0">
              <a:solidFill>
                <a:srgbClr val="666666"/>
              </a:solidFill>
              <a:latin typeface="Century Gothic" panose="020B0502020202020204" pitchFamily="34" charset="0"/>
            </a:endParaRPr>
          </a:p>
          <a:p>
            <a:pPr marL="482600" indent="-342900">
              <a:buAutoNum type="arabicPeriod"/>
            </a:pPr>
            <a:r>
              <a:rPr lang="ru-RU" dirty="0" err="1" smtClean="0">
                <a:solidFill>
                  <a:srgbClr val="666666"/>
                </a:solidFill>
                <a:latin typeface="Century Gothic" panose="020B0502020202020204" pitchFamily="34" charset="0"/>
              </a:rPr>
              <a:t>Волонтерство</a:t>
            </a:r>
            <a:r>
              <a:rPr lang="ru-RU" dirty="0" smtClean="0">
                <a:solidFill>
                  <a:srgbClr val="666666"/>
                </a:solidFill>
                <a:latin typeface="Century Gothic" panose="020B0502020202020204" pitchFamily="34" charset="0"/>
              </a:rPr>
              <a:t> </a:t>
            </a:r>
            <a:r>
              <a:rPr lang="ru-RU" dirty="0">
                <a:solidFill>
                  <a:srgbClr val="666666"/>
                </a:solidFill>
                <a:latin typeface="Century Gothic" panose="020B0502020202020204" pitchFamily="34" charset="0"/>
              </a:rPr>
              <a:t>общественной </a:t>
            </a:r>
            <a:r>
              <a:rPr lang="ru-RU" dirty="0" smtClean="0">
                <a:solidFill>
                  <a:srgbClr val="666666"/>
                </a:solidFill>
                <a:latin typeface="Century Gothic" panose="020B0502020202020204" pitchFamily="34" charset="0"/>
              </a:rPr>
              <a:t>безопасности</a:t>
            </a:r>
          </a:p>
          <a:p>
            <a:pPr marL="482600" indent="-342900">
              <a:buAutoNum type="arabicPeriod"/>
            </a:pPr>
            <a:r>
              <a:rPr lang="ru-RU" dirty="0" err="1" smtClean="0">
                <a:solidFill>
                  <a:srgbClr val="666666"/>
                </a:solidFill>
                <a:latin typeface="Century Gothic" panose="020B0502020202020204" pitchFamily="34" charset="0"/>
              </a:rPr>
              <a:t>Медиаволонтерство</a:t>
            </a:r>
            <a:endParaRPr lang="ru-RU" dirty="0">
              <a:solidFill>
                <a:srgbClr val="666666"/>
              </a:solidFill>
              <a:latin typeface="Century Gothic" panose="020B0502020202020204" pitchFamily="34" charset="0"/>
            </a:endParaRPr>
          </a:p>
          <a:p>
            <a:pPr marL="482600" indent="-342900">
              <a:buAutoNum type="arabicPeriod"/>
            </a:pPr>
            <a:r>
              <a:rPr lang="ru-RU" dirty="0" err="1" smtClean="0">
                <a:solidFill>
                  <a:srgbClr val="666666"/>
                </a:solidFill>
                <a:latin typeface="Century Gothic" panose="020B0502020202020204" pitchFamily="34" charset="0"/>
              </a:rPr>
              <a:t>Волонтерство</a:t>
            </a:r>
            <a:r>
              <a:rPr lang="ru-RU" dirty="0" smtClean="0">
                <a:solidFill>
                  <a:srgbClr val="666666"/>
                </a:solidFill>
                <a:latin typeface="Century Gothic" panose="020B0502020202020204" pitchFamily="34" charset="0"/>
              </a:rPr>
              <a:t> </a:t>
            </a:r>
            <a:r>
              <a:rPr lang="ru-RU" dirty="0">
                <a:solidFill>
                  <a:srgbClr val="666666"/>
                </a:solidFill>
                <a:latin typeface="Century Gothic" panose="020B0502020202020204" pitchFamily="34" charset="0"/>
              </a:rPr>
              <a:t>в </a:t>
            </a:r>
            <a:r>
              <a:rPr lang="ru-RU" dirty="0" smtClean="0">
                <a:solidFill>
                  <a:srgbClr val="666666"/>
                </a:solidFill>
                <a:latin typeface="Century Gothic" panose="020B0502020202020204" pitchFamily="34" charset="0"/>
              </a:rPr>
              <a:t>медицине</a:t>
            </a:r>
          </a:p>
          <a:p>
            <a:pPr marL="482600" indent="-342900">
              <a:buFont typeface="Poppins" panose="00000500000000000000"/>
              <a:buAutoNum type="arabicPeriod"/>
            </a:pPr>
            <a:r>
              <a:rPr lang="ru-RU" dirty="0" smtClean="0">
                <a:solidFill>
                  <a:srgbClr val="666666"/>
                </a:solidFill>
                <a:latin typeface="Century Gothic" panose="020B0502020202020204" pitchFamily="34" charset="0"/>
              </a:rPr>
              <a:t>Патриотическое </a:t>
            </a:r>
            <a:r>
              <a:rPr lang="ru-RU" dirty="0" err="1" smtClean="0">
                <a:solidFill>
                  <a:srgbClr val="666666"/>
                </a:solidFill>
                <a:latin typeface="Century Gothic" panose="020B0502020202020204" pitchFamily="34" charset="0"/>
              </a:rPr>
              <a:t>волонтерство</a:t>
            </a:r>
            <a:endParaRPr lang="ru-RU" dirty="0" smtClean="0">
              <a:solidFill>
                <a:srgbClr val="666666"/>
              </a:solidFill>
              <a:latin typeface="Century Gothic" panose="020B0502020202020204" pitchFamily="34" charset="0"/>
            </a:endParaRPr>
          </a:p>
          <a:p>
            <a:pPr marL="482600" indent="-342900">
              <a:buFont typeface="Poppins" panose="00000500000000000000"/>
              <a:buAutoNum type="arabicPeriod"/>
            </a:pPr>
            <a:r>
              <a:rPr lang="ru-RU" dirty="0" smtClean="0">
                <a:solidFill>
                  <a:srgbClr val="666666"/>
                </a:solidFill>
                <a:latin typeface="Century Gothic" panose="020B0502020202020204" pitchFamily="34" charset="0"/>
              </a:rPr>
              <a:t>Донорство</a:t>
            </a:r>
            <a:endParaRPr lang="ru-RU" dirty="0">
              <a:solidFill>
                <a:srgbClr val="666666"/>
              </a:solidFill>
              <a:latin typeface="Century Gothic" panose="020B0502020202020204" pitchFamily="34" charset="0"/>
            </a:endParaRPr>
          </a:p>
          <a:p>
            <a:pPr marL="482600" indent="-342900">
              <a:buAutoNum type="arabicPeriod"/>
            </a:pPr>
            <a:endParaRPr lang="ru-RU" dirty="0">
              <a:latin typeface="Century Gothic" panose="020B0502020202020204" pitchFamily="34" charset="0"/>
            </a:endParaRPr>
          </a:p>
        </p:txBody>
      </p:sp>
      <p:sp>
        <p:nvSpPr>
          <p:cNvPr id="316" name="Google Shape;316;p39"/>
          <p:cNvSpPr/>
          <p:nvPr/>
        </p:nvSpPr>
        <p:spPr>
          <a:xfrm>
            <a:off x="7693750" y="-578950"/>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9"/>
          <p:cNvSpPr/>
          <p:nvPr/>
        </p:nvSpPr>
        <p:spPr>
          <a:xfrm>
            <a:off x="7317125" y="593100"/>
            <a:ext cx="637500" cy="6375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9"/>
          <p:cNvSpPr/>
          <p:nvPr/>
        </p:nvSpPr>
        <p:spPr>
          <a:xfrm>
            <a:off x="188148" y="4296430"/>
            <a:ext cx="381000" cy="3810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9"/>
          <p:cNvSpPr/>
          <p:nvPr/>
        </p:nvSpPr>
        <p:spPr>
          <a:xfrm>
            <a:off x="-527650" y="3634125"/>
            <a:ext cx="1042800" cy="10431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Изображение 1"/>
          <p:cNvPicPr>
            <a:picLocks noChangeAspect="1"/>
          </p:cNvPicPr>
          <p:nvPr/>
        </p:nvPicPr>
        <p:blipFill>
          <a:blip r:embed="rId3"/>
          <a:stretch>
            <a:fillRect/>
          </a:stretch>
        </p:blipFill>
        <p:spPr>
          <a:xfrm>
            <a:off x="8143875" y="-227965"/>
            <a:ext cx="933450" cy="1590675"/>
          </a:xfrm>
          <a:prstGeom prst="rect">
            <a:avLst/>
          </a:prstGeom>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9" name="Google Shape;259;p35"/>
          <p:cNvSpPr txBox="1">
            <a:spLocks noGrp="1"/>
          </p:cNvSpPr>
          <p:nvPr>
            <p:ph type="subTitle" idx="1"/>
          </p:nvPr>
        </p:nvSpPr>
        <p:spPr>
          <a:xfrm>
            <a:off x="1776273" y="1533270"/>
            <a:ext cx="2638500" cy="973922"/>
          </a:xfrm>
          <a:prstGeom prst="rect">
            <a:avLst/>
          </a:prstGeom>
        </p:spPr>
        <p:txBody>
          <a:bodyPr spcFirstLastPara="1" wrap="square" lIns="91425" tIns="91425" rIns="91425" bIns="91425" anchor="t" anchorCtr="0">
            <a:noAutofit/>
          </a:bodyPr>
          <a:lstStyle/>
          <a:p>
            <a:pPr marL="0" lvl="0" indent="0">
              <a:buClr>
                <a:schemeClr val="accent2"/>
              </a:buClr>
              <a:buSzPts val="1100"/>
            </a:pPr>
            <a:r>
              <a:rPr lang="ru-RU" b="1" dirty="0">
                <a:solidFill>
                  <a:schemeClr val="accent2"/>
                </a:solidFill>
                <a:latin typeface="Century Gothic" panose="020B0502020202020204" pitchFamily="34" charset="0"/>
              </a:rPr>
              <a:t>Организация выезда в приют для животных с целью оказания помощи и ухода за животными</a:t>
            </a:r>
          </a:p>
        </p:txBody>
      </p:sp>
      <p:sp>
        <p:nvSpPr>
          <p:cNvPr id="262" name="Google Shape;262;p35"/>
          <p:cNvSpPr txBox="1">
            <a:spLocks noGrp="1"/>
          </p:cNvSpPr>
          <p:nvPr>
            <p:ph type="title" idx="4"/>
          </p:nvPr>
        </p:nvSpPr>
        <p:spPr>
          <a:xfrm>
            <a:off x="1030563" y="1654725"/>
            <a:ext cx="6657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dirty="0">
                <a:solidFill>
                  <a:srgbClr val="E67316"/>
                </a:solidFill>
              </a:rPr>
              <a:t>01</a:t>
            </a:r>
            <a:endParaRPr b="1" dirty="0">
              <a:solidFill>
                <a:srgbClr val="E67316"/>
              </a:solidFill>
            </a:endParaRPr>
          </a:p>
        </p:txBody>
      </p:sp>
      <p:sp>
        <p:nvSpPr>
          <p:cNvPr id="263" name="Google Shape;263;p35"/>
          <p:cNvSpPr txBox="1">
            <a:spLocks noGrp="1"/>
          </p:cNvSpPr>
          <p:nvPr>
            <p:ph type="title" idx="5"/>
          </p:nvPr>
        </p:nvSpPr>
        <p:spPr>
          <a:xfrm>
            <a:off x="4733038" y="1654725"/>
            <a:ext cx="665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rgbClr val="E67316"/>
                </a:solidFill>
              </a:rPr>
              <a:t>02</a:t>
            </a:r>
            <a:endParaRPr b="1" dirty="0">
              <a:solidFill>
                <a:srgbClr val="E67316"/>
              </a:solidFill>
            </a:endParaRPr>
          </a:p>
        </p:txBody>
      </p:sp>
      <p:sp>
        <p:nvSpPr>
          <p:cNvPr id="264" name="Google Shape;264;p35"/>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2"/>
              </a:buClr>
              <a:buSzPts val="1100"/>
              <a:buFont typeface="Arial" panose="020B0604020202020204"/>
              <a:buNone/>
            </a:pPr>
            <a:r>
              <a:rPr lang="ru-RU" sz="4400" b="1" dirty="0">
                <a:solidFill>
                  <a:srgbClr val="E67316"/>
                </a:solidFill>
                <a:latin typeface="Century Gothic" panose="020B0502020202020204" pitchFamily="34" charset="0"/>
              </a:rPr>
              <a:t>Задачи</a:t>
            </a:r>
            <a:endParaRPr sz="4400" b="1" dirty="0">
              <a:solidFill>
                <a:srgbClr val="E67316"/>
              </a:solidFill>
              <a:latin typeface="Century Gothic" panose="020B0502020202020204" pitchFamily="34" charset="0"/>
            </a:endParaRPr>
          </a:p>
        </p:txBody>
      </p:sp>
      <p:sp>
        <p:nvSpPr>
          <p:cNvPr id="266" name="Google Shape;266;p35"/>
          <p:cNvSpPr txBox="1">
            <a:spLocks noGrp="1"/>
          </p:cNvSpPr>
          <p:nvPr>
            <p:ph type="subTitle" idx="8"/>
          </p:nvPr>
        </p:nvSpPr>
        <p:spPr>
          <a:xfrm>
            <a:off x="5438953" y="1654639"/>
            <a:ext cx="2638500" cy="732113"/>
          </a:xfrm>
          <a:prstGeom prst="rect">
            <a:avLst/>
          </a:prstGeom>
        </p:spPr>
        <p:txBody>
          <a:bodyPr spcFirstLastPara="1" wrap="square" lIns="91425" tIns="91425" rIns="91425" bIns="91425" anchor="t" anchorCtr="0">
            <a:noAutofit/>
          </a:bodyPr>
          <a:lstStyle/>
          <a:p>
            <a:pPr marL="0" lvl="0" indent="0">
              <a:buClr>
                <a:schemeClr val="accent2"/>
              </a:buClr>
              <a:buSzPts val="1100"/>
            </a:pPr>
            <a:r>
              <a:rPr lang="ru-RU" b="1" dirty="0">
                <a:solidFill>
                  <a:schemeClr val="accent2"/>
                </a:solidFill>
                <a:latin typeface="Century Gothic" panose="020B0502020202020204" pitchFamily="34" charset="0"/>
              </a:rPr>
              <a:t>Сбор канцелярских принадлежностей для детей и молодёжи с тяжёлыми заболеваниями</a:t>
            </a:r>
          </a:p>
        </p:txBody>
      </p:sp>
      <p:sp>
        <p:nvSpPr>
          <p:cNvPr id="268" name="Google Shape;268;p35"/>
          <p:cNvSpPr txBox="1">
            <a:spLocks noGrp="1"/>
          </p:cNvSpPr>
          <p:nvPr>
            <p:ph type="subTitle" idx="13"/>
          </p:nvPr>
        </p:nvSpPr>
        <p:spPr>
          <a:xfrm>
            <a:off x="1777332" y="2894160"/>
            <a:ext cx="2955788" cy="524700"/>
          </a:xfrm>
          <a:prstGeom prst="rect">
            <a:avLst/>
          </a:prstGeom>
        </p:spPr>
        <p:txBody>
          <a:bodyPr spcFirstLastPara="1" wrap="square" lIns="91425" tIns="91425" rIns="91425" bIns="91425" anchor="t" anchorCtr="0">
            <a:noAutofit/>
          </a:bodyPr>
          <a:lstStyle/>
          <a:p>
            <a:pPr marL="0" lvl="0" indent="0">
              <a:buClr>
                <a:schemeClr val="accent2"/>
              </a:buClr>
              <a:buSzPts val="1100"/>
            </a:pPr>
            <a:r>
              <a:rPr lang="ru-RU" b="1" dirty="0">
                <a:solidFill>
                  <a:schemeClr val="accent2"/>
                </a:solidFill>
                <a:latin typeface="Century Gothic" panose="020B0502020202020204" pitchFamily="34" charset="0"/>
              </a:rPr>
              <a:t>Сотрудничество с благотворительным фондом для обеспечения адресной доставки собранных товаров нуждающимся</a:t>
            </a:r>
          </a:p>
        </p:txBody>
      </p:sp>
      <p:sp>
        <p:nvSpPr>
          <p:cNvPr id="269" name="Google Shape;269;p35"/>
          <p:cNvSpPr txBox="1">
            <a:spLocks noGrp="1"/>
          </p:cNvSpPr>
          <p:nvPr>
            <p:ph type="title" idx="14"/>
          </p:nvPr>
        </p:nvSpPr>
        <p:spPr>
          <a:xfrm>
            <a:off x="1030563" y="3061675"/>
            <a:ext cx="6657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dirty="0">
                <a:solidFill>
                  <a:srgbClr val="E67316"/>
                </a:solidFill>
              </a:rPr>
              <a:t>03</a:t>
            </a:r>
            <a:endParaRPr b="1" dirty="0">
              <a:solidFill>
                <a:srgbClr val="E67316"/>
              </a:solidFill>
            </a:endParaRPr>
          </a:p>
        </p:txBody>
      </p:sp>
      <p:cxnSp>
        <p:nvCxnSpPr>
          <p:cNvPr id="271" name="Google Shape;271;p35"/>
          <p:cNvCxnSpPr/>
          <p:nvPr/>
        </p:nvCxnSpPr>
        <p:spPr>
          <a:xfrm>
            <a:off x="1030563" y="2089200"/>
            <a:ext cx="665700" cy="0"/>
          </a:xfrm>
          <a:prstGeom prst="straightConnector1">
            <a:avLst/>
          </a:prstGeom>
          <a:noFill/>
          <a:ln w="9525" cap="flat" cmpd="sng">
            <a:solidFill>
              <a:schemeClr val="accent2"/>
            </a:solidFill>
            <a:prstDash val="solid"/>
            <a:round/>
            <a:headEnd type="none" w="med" len="med"/>
            <a:tailEnd type="none" w="med" len="med"/>
          </a:ln>
        </p:spPr>
      </p:cxnSp>
      <p:cxnSp>
        <p:nvCxnSpPr>
          <p:cNvPr id="272" name="Google Shape;272;p35"/>
          <p:cNvCxnSpPr/>
          <p:nvPr/>
        </p:nvCxnSpPr>
        <p:spPr>
          <a:xfrm>
            <a:off x="4733038" y="2089200"/>
            <a:ext cx="665700" cy="0"/>
          </a:xfrm>
          <a:prstGeom prst="straightConnector1">
            <a:avLst/>
          </a:prstGeom>
          <a:noFill/>
          <a:ln w="9525" cap="flat" cmpd="sng">
            <a:solidFill>
              <a:schemeClr val="accent2"/>
            </a:solidFill>
            <a:prstDash val="solid"/>
            <a:round/>
            <a:headEnd type="none" w="med" len="med"/>
            <a:tailEnd type="none" w="med" len="med"/>
          </a:ln>
        </p:spPr>
      </p:cxnSp>
      <p:cxnSp>
        <p:nvCxnSpPr>
          <p:cNvPr id="273" name="Google Shape;273;p35"/>
          <p:cNvCxnSpPr/>
          <p:nvPr/>
        </p:nvCxnSpPr>
        <p:spPr>
          <a:xfrm>
            <a:off x="1030563" y="3496150"/>
            <a:ext cx="665700" cy="0"/>
          </a:xfrm>
          <a:prstGeom prst="straightConnector1">
            <a:avLst/>
          </a:prstGeom>
          <a:noFill/>
          <a:ln w="9525" cap="flat" cmpd="sng">
            <a:solidFill>
              <a:schemeClr val="accent2"/>
            </a:solidFill>
            <a:prstDash val="solid"/>
            <a:round/>
            <a:headEnd type="none" w="med" len="med"/>
            <a:tailEnd type="none" w="med" len="med"/>
          </a:ln>
        </p:spPr>
      </p:cxnSp>
      <p:sp>
        <p:nvSpPr>
          <p:cNvPr id="275" name="Google Shape;275;p35"/>
          <p:cNvSpPr/>
          <p:nvPr/>
        </p:nvSpPr>
        <p:spPr>
          <a:xfrm>
            <a:off x="7514650" y="-1340675"/>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a:off x="6586200" y="-595325"/>
            <a:ext cx="1490700" cy="1490700"/>
          </a:xfrm>
          <a:prstGeom prst="ellipse">
            <a:avLst/>
          </a:prstGeom>
          <a:gradFill>
            <a:gsLst>
              <a:gs pos="0">
                <a:srgbClr val="00CC66"/>
              </a:gs>
              <a:gs pos="74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1"/>
            </a:gs>
          </a:gsLst>
          <a:lin ang="10800025" scaled="0"/>
        </a:gradFill>
        <a:effectLst/>
      </p:bgPr>
    </p:bg>
    <p:spTree>
      <p:nvGrpSpPr>
        <p:cNvPr id="1" name="Shape 590"/>
        <p:cNvGrpSpPr/>
        <p:nvPr/>
      </p:nvGrpSpPr>
      <p:grpSpPr>
        <a:xfrm>
          <a:off x="0" y="0"/>
          <a:ext cx="0" cy="0"/>
          <a:chOff x="0" y="0"/>
          <a:chExt cx="0" cy="0"/>
        </a:xfrm>
      </p:grpSpPr>
      <p:sp>
        <p:nvSpPr>
          <p:cNvPr id="591" name="Google Shape;591;p51"/>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u-RU" sz="4400" b="1" dirty="0">
                <a:solidFill>
                  <a:srgbClr val="E67316"/>
                </a:solidFill>
                <a:latin typeface="Century Gothic" panose="020B0502020202020204" pitchFamily="34" charset="0"/>
              </a:rPr>
              <a:t>Этапы реализации</a:t>
            </a:r>
            <a:endParaRPr sz="4400" b="1" dirty="0">
              <a:solidFill>
                <a:srgbClr val="E67316"/>
              </a:solidFill>
              <a:latin typeface="Century Gothic" panose="020B0502020202020204" pitchFamily="34" charset="0"/>
            </a:endParaRPr>
          </a:p>
        </p:txBody>
      </p:sp>
      <p:sp>
        <p:nvSpPr>
          <p:cNvPr id="592" name="Google Shape;592;p51"/>
          <p:cNvSpPr/>
          <p:nvPr/>
        </p:nvSpPr>
        <p:spPr>
          <a:xfrm>
            <a:off x="1530013" y="1392597"/>
            <a:ext cx="699674" cy="1366420"/>
          </a:xfrm>
          <a:custGeom>
            <a:avLst/>
            <a:gdLst/>
            <a:ahLst/>
            <a:cxnLst/>
            <a:rect l="l" t="t" r="r" b="b"/>
            <a:pathLst>
              <a:path w="24160" h="47183" extrusionOk="0">
                <a:moveTo>
                  <a:pt x="12080" y="47183"/>
                </a:moveTo>
                <a:lnTo>
                  <a:pt x="10020" y="17166"/>
                </a:lnTo>
                <a:lnTo>
                  <a:pt x="4431" y="17166"/>
                </a:lnTo>
                <a:cubicBezTo>
                  <a:pt x="1993" y="17166"/>
                  <a:pt x="0" y="15173"/>
                  <a:pt x="0" y="12738"/>
                </a:cubicBezTo>
                <a:lnTo>
                  <a:pt x="0" y="4431"/>
                </a:lnTo>
                <a:cubicBezTo>
                  <a:pt x="0" y="1994"/>
                  <a:pt x="1993" y="1"/>
                  <a:pt x="4431" y="1"/>
                </a:cubicBezTo>
                <a:lnTo>
                  <a:pt x="19732" y="1"/>
                </a:lnTo>
                <a:cubicBezTo>
                  <a:pt x="22167" y="1"/>
                  <a:pt x="24160" y="1994"/>
                  <a:pt x="24160" y="4431"/>
                </a:cubicBezTo>
                <a:lnTo>
                  <a:pt x="24160" y="12738"/>
                </a:lnTo>
                <a:cubicBezTo>
                  <a:pt x="24160" y="15173"/>
                  <a:pt x="22167" y="17166"/>
                  <a:pt x="19732" y="17166"/>
                </a:cubicBezTo>
                <a:lnTo>
                  <a:pt x="14142" y="17166"/>
                </a:lnTo>
                <a:close/>
              </a:path>
            </a:pathLst>
          </a:custGeom>
          <a:solidFill>
            <a:srgbClr val="E67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1"/>
          <p:cNvSpPr/>
          <p:nvPr/>
        </p:nvSpPr>
        <p:spPr>
          <a:xfrm>
            <a:off x="1572702" y="1439746"/>
            <a:ext cx="614300" cy="402920"/>
          </a:xfrm>
          <a:custGeom>
            <a:avLst/>
            <a:gdLst/>
            <a:ahLst/>
            <a:cxnLst/>
            <a:rect l="l" t="t" r="r" b="b"/>
            <a:pathLst>
              <a:path w="21212" h="13913" extrusionOk="0">
                <a:moveTo>
                  <a:pt x="2971" y="0"/>
                </a:moveTo>
                <a:cubicBezTo>
                  <a:pt x="1324" y="0"/>
                  <a:pt x="1" y="1324"/>
                  <a:pt x="1" y="2971"/>
                </a:cubicBezTo>
                <a:lnTo>
                  <a:pt x="1" y="10943"/>
                </a:lnTo>
                <a:cubicBezTo>
                  <a:pt x="1" y="12589"/>
                  <a:pt x="1324" y="13913"/>
                  <a:pt x="2971" y="13913"/>
                </a:cubicBezTo>
                <a:lnTo>
                  <a:pt x="18241" y="13913"/>
                </a:lnTo>
                <a:cubicBezTo>
                  <a:pt x="19887" y="13913"/>
                  <a:pt x="21211" y="12589"/>
                  <a:pt x="21211" y="10943"/>
                </a:cubicBezTo>
                <a:lnTo>
                  <a:pt x="21211" y="2971"/>
                </a:lnTo>
                <a:cubicBezTo>
                  <a:pt x="21211" y="1324"/>
                  <a:pt x="19887" y="0"/>
                  <a:pt x="18241"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dirty="0">
                <a:solidFill>
                  <a:srgbClr val="005681"/>
                </a:solidFill>
                <a:latin typeface="Poppins SemiBold" panose="00000500000000000000"/>
                <a:ea typeface="Poppins SemiBold" panose="00000500000000000000"/>
                <a:cs typeface="Poppins SemiBold" panose="00000500000000000000"/>
                <a:sym typeface="Poppins SemiBold" panose="00000500000000000000"/>
              </a:rPr>
              <a:t>01</a:t>
            </a:r>
            <a:endParaRPr sz="2300" dirty="0">
              <a:solidFill>
                <a:srgbClr val="005681"/>
              </a:solidFill>
              <a:latin typeface="Poppins SemiBold" panose="00000500000000000000"/>
              <a:ea typeface="Poppins SemiBold" panose="00000500000000000000"/>
              <a:cs typeface="Poppins SemiBold" panose="00000500000000000000"/>
              <a:sym typeface="Poppins SemiBold" panose="00000500000000000000"/>
            </a:endParaRPr>
          </a:p>
        </p:txBody>
      </p:sp>
      <p:cxnSp>
        <p:nvCxnSpPr>
          <p:cNvPr id="594" name="Google Shape;594;p51"/>
          <p:cNvCxnSpPr/>
          <p:nvPr/>
        </p:nvCxnSpPr>
        <p:spPr>
          <a:xfrm>
            <a:off x="1089950" y="2759075"/>
            <a:ext cx="6948900" cy="0"/>
          </a:xfrm>
          <a:prstGeom prst="straightConnector1">
            <a:avLst/>
          </a:prstGeom>
          <a:noFill/>
          <a:ln w="9525" cap="flat" cmpd="sng">
            <a:solidFill>
              <a:schemeClr val="accent2"/>
            </a:solidFill>
            <a:prstDash val="solid"/>
            <a:round/>
            <a:headEnd type="oval" w="med" len="med"/>
            <a:tailEnd type="oval" w="med" len="med"/>
          </a:ln>
        </p:spPr>
      </p:cxnSp>
      <p:sp>
        <p:nvSpPr>
          <p:cNvPr id="595" name="Google Shape;595;p51"/>
          <p:cNvSpPr txBox="1"/>
          <p:nvPr/>
        </p:nvSpPr>
        <p:spPr>
          <a:xfrm>
            <a:off x="1089897" y="3133550"/>
            <a:ext cx="15696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ru-RU" sz="2300" dirty="0" smtClean="0">
                <a:solidFill>
                  <a:schemeClr val="accent2"/>
                </a:solidFill>
                <a:latin typeface="Century Gothic" panose="020B0502020202020204" pitchFamily="34" charset="0"/>
                <a:ea typeface="Poppins SemiBold" panose="00000500000000000000"/>
                <a:cs typeface="Poppins SemiBold" panose="00000500000000000000"/>
                <a:sym typeface="Poppins SemiBold" panose="00000500000000000000"/>
              </a:rPr>
              <a:t>Этап 1</a:t>
            </a:r>
            <a:endParaRPr sz="2300" dirty="0">
              <a:solidFill>
                <a:schemeClr val="accent2"/>
              </a:solidFill>
              <a:latin typeface="Century Gothic" panose="020B0502020202020204" pitchFamily="34" charset="0"/>
              <a:ea typeface="Poppins SemiBold" panose="00000500000000000000"/>
              <a:cs typeface="Poppins SemiBold" panose="00000500000000000000"/>
              <a:sym typeface="Poppins SemiBold" panose="00000500000000000000"/>
            </a:endParaRPr>
          </a:p>
        </p:txBody>
      </p:sp>
      <p:sp>
        <p:nvSpPr>
          <p:cNvPr id="596" name="Google Shape;596;p51"/>
          <p:cNvSpPr txBox="1"/>
          <p:nvPr/>
        </p:nvSpPr>
        <p:spPr>
          <a:xfrm>
            <a:off x="1089900" y="3490250"/>
            <a:ext cx="1569600" cy="790800"/>
          </a:xfrm>
          <a:prstGeom prst="rect">
            <a:avLst/>
          </a:prstGeom>
          <a:noFill/>
          <a:ln>
            <a:noFill/>
          </a:ln>
        </p:spPr>
        <p:txBody>
          <a:bodyPr spcFirstLastPara="1" wrap="square" lIns="91425" tIns="91425" rIns="91425" bIns="91425" anchor="t" anchorCtr="0">
            <a:noAutofit/>
          </a:bodyPr>
          <a:lstStyle/>
          <a:p>
            <a:pPr lvl="0"/>
            <a:r>
              <a:rPr lang="ru-RU" dirty="0" smtClean="0">
                <a:solidFill>
                  <a:srgbClr val="666666"/>
                </a:solidFill>
                <a:latin typeface="Century Gothic" panose="020B0502020202020204" pitchFamily="34" charset="0"/>
              </a:rPr>
              <a:t>Подготовка</a:t>
            </a:r>
            <a:endParaRPr dirty="0">
              <a:solidFill>
                <a:srgbClr val="666666"/>
              </a:solidFill>
              <a:latin typeface="Century Gothic" panose="020B0502020202020204" pitchFamily="34" charset="0"/>
              <a:ea typeface="Poppins" panose="00000500000000000000"/>
              <a:cs typeface="Poppins" panose="00000500000000000000"/>
              <a:sym typeface="Poppins" panose="00000500000000000000"/>
            </a:endParaRPr>
          </a:p>
        </p:txBody>
      </p:sp>
      <p:sp>
        <p:nvSpPr>
          <p:cNvPr id="597" name="Google Shape;597;p51"/>
          <p:cNvSpPr txBox="1"/>
          <p:nvPr/>
        </p:nvSpPr>
        <p:spPr>
          <a:xfrm>
            <a:off x="6484503" y="3133550"/>
            <a:ext cx="15696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ru-RU" sz="2300" dirty="0">
                <a:solidFill>
                  <a:schemeClr val="accent2"/>
                </a:solidFill>
                <a:latin typeface="Century Gothic" panose="020B0502020202020204" pitchFamily="34" charset="0"/>
                <a:ea typeface="Poppins SemiBold" panose="00000500000000000000"/>
                <a:cs typeface="Poppins SemiBold" panose="00000500000000000000"/>
                <a:sym typeface="Poppins SemiBold" panose="00000500000000000000"/>
              </a:rPr>
              <a:t>Этап 4</a:t>
            </a:r>
            <a:endParaRPr sz="2300" dirty="0">
              <a:solidFill>
                <a:schemeClr val="accent2"/>
              </a:solidFill>
              <a:latin typeface="Century Gothic" panose="020B0502020202020204" pitchFamily="34" charset="0"/>
              <a:ea typeface="Poppins SemiBold" panose="00000500000000000000"/>
              <a:cs typeface="Poppins SemiBold" panose="00000500000000000000"/>
              <a:sym typeface="Poppins SemiBold" panose="00000500000000000000"/>
            </a:endParaRPr>
          </a:p>
        </p:txBody>
      </p:sp>
      <p:sp>
        <p:nvSpPr>
          <p:cNvPr id="598" name="Google Shape;598;p51"/>
          <p:cNvSpPr txBox="1"/>
          <p:nvPr/>
        </p:nvSpPr>
        <p:spPr>
          <a:xfrm>
            <a:off x="6484499" y="3490250"/>
            <a:ext cx="1996892" cy="790800"/>
          </a:xfrm>
          <a:prstGeom prst="rect">
            <a:avLst/>
          </a:prstGeom>
          <a:noFill/>
          <a:ln>
            <a:noFill/>
          </a:ln>
        </p:spPr>
        <p:txBody>
          <a:bodyPr spcFirstLastPara="1" wrap="square" lIns="91425" tIns="91425" rIns="91425" bIns="91425" anchor="t" anchorCtr="0">
            <a:noAutofit/>
          </a:bodyPr>
          <a:lstStyle/>
          <a:p>
            <a:pPr lvl="0"/>
            <a:r>
              <a:rPr lang="ru-RU" dirty="0">
                <a:solidFill>
                  <a:srgbClr val="666666"/>
                </a:solidFill>
                <a:latin typeface="Century Gothic" panose="020B0502020202020204" pitchFamily="34" charset="0"/>
              </a:rPr>
              <a:t>Сотрудничество с благотворительнымфондом</a:t>
            </a:r>
            <a:endParaRPr lang="ru-RU" dirty="0">
              <a:solidFill>
                <a:srgbClr val="666666"/>
              </a:solidFill>
              <a:latin typeface="Century Gothic" panose="020B0502020202020204" pitchFamily="34" charset="0"/>
              <a:ea typeface="Poppins" panose="00000500000000000000"/>
              <a:cs typeface="Poppins" panose="00000500000000000000"/>
              <a:sym typeface="Poppins" panose="00000500000000000000"/>
            </a:endParaRPr>
          </a:p>
        </p:txBody>
      </p:sp>
      <p:sp>
        <p:nvSpPr>
          <p:cNvPr id="599" name="Google Shape;599;p51"/>
          <p:cNvSpPr txBox="1"/>
          <p:nvPr/>
        </p:nvSpPr>
        <p:spPr>
          <a:xfrm>
            <a:off x="2888093" y="3133550"/>
            <a:ext cx="15696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ru-RU" sz="2300" dirty="0">
                <a:solidFill>
                  <a:schemeClr val="accent2"/>
                </a:solidFill>
                <a:latin typeface="Century Gothic" panose="020B0502020202020204" pitchFamily="34" charset="0"/>
                <a:ea typeface="Poppins SemiBold" panose="00000500000000000000"/>
                <a:cs typeface="Poppins SemiBold" panose="00000500000000000000"/>
                <a:sym typeface="Poppins SemiBold" panose="00000500000000000000"/>
              </a:rPr>
              <a:t>Этап 2</a:t>
            </a:r>
            <a:endParaRPr sz="2300" dirty="0">
              <a:solidFill>
                <a:schemeClr val="accent2"/>
              </a:solidFill>
              <a:latin typeface="Century Gothic" panose="020B0502020202020204" pitchFamily="34" charset="0"/>
              <a:ea typeface="Poppins SemiBold" panose="00000500000000000000"/>
              <a:cs typeface="Poppins SemiBold" panose="00000500000000000000"/>
              <a:sym typeface="Poppins SemiBold" panose="00000500000000000000"/>
            </a:endParaRPr>
          </a:p>
        </p:txBody>
      </p:sp>
      <p:sp>
        <p:nvSpPr>
          <p:cNvPr id="600" name="Google Shape;600;p51"/>
          <p:cNvSpPr txBox="1"/>
          <p:nvPr/>
        </p:nvSpPr>
        <p:spPr>
          <a:xfrm>
            <a:off x="2888095" y="3490250"/>
            <a:ext cx="1569589" cy="790800"/>
          </a:xfrm>
          <a:prstGeom prst="rect">
            <a:avLst/>
          </a:prstGeom>
          <a:noFill/>
          <a:ln>
            <a:noFill/>
          </a:ln>
        </p:spPr>
        <p:txBody>
          <a:bodyPr spcFirstLastPara="1" wrap="square" lIns="91425" tIns="91425" rIns="91425" bIns="91425" anchor="t" anchorCtr="0">
            <a:noAutofit/>
          </a:bodyPr>
          <a:lstStyle/>
          <a:p>
            <a:pPr lvl="0"/>
            <a:r>
              <a:rPr lang="ru-RU" dirty="0">
                <a:solidFill>
                  <a:srgbClr val="666666"/>
                </a:solidFill>
                <a:latin typeface="Century Gothic" panose="020B0502020202020204" pitchFamily="34" charset="0"/>
              </a:rPr>
              <a:t>Выезд к животным</a:t>
            </a:r>
            <a:endParaRPr lang="ru-RU" dirty="0">
              <a:solidFill>
                <a:srgbClr val="666666"/>
              </a:solidFill>
              <a:latin typeface="Century Gothic" panose="020B0502020202020204" pitchFamily="34" charset="0"/>
              <a:ea typeface="Poppins" panose="00000500000000000000"/>
              <a:cs typeface="Poppins" panose="00000500000000000000"/>
              <a:sym typeface="Poppins" panose="00000500000000000000"/>
            </a:endParaRPr>
          </a:p>
        </p:txBody>
      </p:sp>
      <p:sp>
        <p:nvSpPr>
          <p:cNvPr id="601" name="Google Shape;601;p51"/>
          <p:cNvSpPr txBox="1"/>
          <p:nvPr/>
        </p:nvSpPr>
        <p:spPr>
          <a:xfrm>
            <a:off x="4686296" y="3133550"/>
            <a:ext cx="1569600" cy="35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ru-RU" sz="2300" dirty="0">
                <a:solidFill>
                  <a:schemeClr val="accent2"/>
                </a:solidFill>
                <a:latin typeface="Century Gothic" panose="020B0502020202020204" pitchFamily="34" charset="0"/>
                <a:ea typeface="Poppins SemiBold" panose="00000500000000000000"/>
                <a:cs typeface="Poppins SemiBold" panose="00000500000000000000"/>
                <a:sym typeface="Poppins SemiBold" panose="00000500000000000000"/>
              </a:rPr>
              <a:t>Этап 3</a:t>
            </a:r>
            <a:endParaRPr sz="2300" dirty="0">
              <a:solidFill>
                <a:schemeClr val="accent2"/>
              </a:solidFill>
              <a:latin typeface="Century Gothic" panose="020B0502020202020204" pitchFamily="34" charset="0"/>
              <a:ea typeface="Poppins SemiBold" panose="00000500000000000000"/>
              <a:cs typeface="Poppins SemiBold" panose="00000500000000000000"/>
              <a:sym typeface="Poppins SemiBold" panose="00000500000000000000"/>
            </a:endParaRPr>
          </a:p>
        </p:txBody>
      </p:sp>
      <p:sp>
        <p:nvSpPr>
          <p:cNvPr id="602" name="Google Shape;602;p51"/>
          <p:cNvSpPr txBox="1"/>
          <p:nvPr/>
        </p:nvSpPr>
        <p:spPr>
          <a:xfrm>
            <a:off x="4686291" y="3490250"/>
            <a:ext cx="1668125" cy="790800"/>
          </a:xfrm>
          <a:prstGeom prst="rect">
            <a:avLst/>
          </a:prstGeom>
          <a:noFill/>
          <a:ln>
            <a:noFill/>
          </a:ln>
        </p:spPr>
        <p:txBody>
          <a:bodyPr spcFirstLastPara="1" wrap="square" lIns="91425" tIns="91425" rIns="91425" bIns="91425" anchor="t" anchorCtr="0">
            <a:noAutofit/>
          </a:bodyPr>
          <a:lstStyle/>
          <a:p>
            <a:pPr lvl="0"/>
            <a:r>
              <a:rPr lang="ru-RU" dirty="0">
                <a:solidFill>
                  <a:srgbClr val="666666"/>
                </a:solidFill>
                <a:latin typeface="Century Gothic" panose="020B0502020202020204" pitchFamily="34" charset="0"/>
              </a:rPr>
              <a:t>Сбор канцелярии</a:t>
            </a:r>
            <a:endParaRPr lang="ru-RU" dirty="0">
              <a:solidFill>
                <a:srgbClr val="666666"/>
              </a:solidFill>
              <a:latin typeface="Century Gothic" panose="020B0502020202020204" pitchFamily="34" charset="0"/>
              <a:ea typeface="Poppins" panose="00000500000000000000"/>
              <a:cs typeface="Poppins" panose="00000500000000000000"/>
              <a:sym typeface="Poppins" panose="00000500000000000000"/>
            </a:endParaRPr>
          </a:p>
        </p:txBody>
      </p:sp>
      <p:sp>
        <p:nvSpPr>
          <p:cNvPr id="603" name="Google Shape;603;p51"/>
          <p:cNvSpPr/>
          <p:nvPr/>
        </p:nvSpPr>
        <p:spPr>
          <a:xfrm>
            <a:off x="3323060" y="1392597"/>
            <a:ext cx="699674" cy="1366420"/>
          </a:xfrm>
          <a:custGeom>
            <a:avLst/>
            <a:gdLst/>
            <a:ahLst/>
            <a:cxnLst/>
            <a:rect l="l" t="t" r="r" b="b"/>
            <a:pathLst>
              <a:path w="24160" h="47183" extrusionOk="0">
                <a:moveTo>
                  <a:pt x="12080" y="47183"/>
                </a:moveTo>
                <a:lnTo>
                  <a:pt x="10020" y="17166"/>
                </a:lnTo>
                <a:lnTo>
                  <a:pt x="4431" y="17166"/>
                </a:lnTo>
                <a:cubicBezTo>
                  <a:pt x="1993" y="17166"/>
                  <a:pt x="0" y="15173"/>
                  <a:pt x="0" y="12738"/>
                </a:cubicBezTo>
                <a:lnTo>
                  <a:pt x="0" y="4431"/>
                </a:lnTo>
                <a:cubicBezTo>
                  <a:pt x="0" y="1994"/>
                  <a:pt x="1993" y="1"/>
                  <a:pt x="4431" y="1"/>
                </a:cubicBezTo>
                <a:lnTo>
                  <a:pt x="19732" y="1"/>
                </a:lnTo>
                <a:cubicBezTo>
                  <a:pt x="22167" y="1"/>
                  <a:pt x="24160" y="1994"/>
                  <a:pt x="24160" y="4431"/>
                </a:cubicBezTo>
                <a:lnTo>
                  <a:pt x="24160" y="12738"/>
                </a:lnTo>
                <a:cubicBezTo>
                  <a:pt x="24160" y="15173"/>
                  <a:pt x="22167" y="17166"/>
                  <a:pt x="19732" y="17166"/>
                </a:cubicBezTo>
                <a:lnTo>
                  <a:pt x="14142" y="17166"/>
                </a:lnTo>
                <a:close/>
              </a:path>
            </a:pathLst>
          </a:custGeom>
          <a:solidFill>
            <a:srgbClr val="E67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1"/>
          <p:cNvSpPr/>
          <p:nvPr/>
        </p:nvSpPr>
        <p:spPr>
          <a:xfrm>
            <a:off x="3365749" y="1439746"/>
            <a:ext cx="614300" cy="402920"/>
          </a:xfrm>
          <a:custGeom>
            <a:avLst/>
            <a:gdLst/>
            <a:ahLst/>
            <a:cxnLst/>
            <a:rect l="l" t="t" r="r" b="b"/>
            <a:pathLst>
              <a:path w="21212" h="13913" extrusionOk="0">
                <a:moveTo>
                  <a:pt x="2971" y="0"/>
                </a:moveTo>
                <a:cubicBezTo>
                  <a:pt x="1324" y="0"/>
                  <a:pt x="1" y="1324"/>
                  <a:pt x="1" y="2971"/>
                </a:cubicBezTo>
                <a:lnTo>
                  <a:pt x="1" y="10943"/>
                </a:lnTo>
                <a:cubicBezTo>
                  <a:pt x="1" y="12589"/>
                  <a:pt x="1324" y="13913"/>
                  <a:pt x="2971" y="13913"/>
                </a:cubicBezTo>
                <a:lnTo>
                  <a:pt x="18241" y="13913"/>
                </a:lnTo>
                <a:cubicBezTo>
                  <a:pt x="19887" y="13913"/>
                  <a:pt x="21211" y="12589"/>
                  <a:pt x="21211" y="10943"/>
                </a:cubicBezTo>
                <a:lnTo>
                  <a:pt x="21211" y="2971"/>
                </a:lnTo>
                <a:cubicBezTo>
                  <a:pt x="21211" y="1324"/>
                  <a:pt x="19887" y="0"/>
                  <a:pt x="18241"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a:solidFill>
                  <a:srgbClr val="005681"/>
                </a:solidFill>
                <a:latin typeface="Poppins SemiBold" panose="00000500000000000000"/>
                <a:ea typeface="Poppins SemiBold" panose="00000500000000000000"/>
                <a:cs typeface="Poppins SemiBold" panose="00000500000000000000"/>
                <a:sym typeface="Poppins SemiBold" panose="00000500000000000000"/>
              </a:rPr>
              <a:t>02</a:t>
            </a:r>
            <a:endParaRPr sz="2300">
              <a:solidFill>
                <a:srgbClr val="005681"/>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605" name="Google Shape;605;p51"/>
          <p:cNvSpPr/>
          <p:nvPr/>
        </p:nvSpPr>
        <p:spPr>
          <a:xfrm>
            <a:off x="5121257" y="1392597"/>
            <a:ext cx="699674" cy="1366420"/>
          </a:xfrm>
          <a:custGeom>
            <a:avLst/>
            <a:gdLst/>
            <a:ahLst/>
            <a:cxnLst/>
            <a:rect l="l" t="t" r="r" b="b"/>
            <a:pathLst>
              <a:path w="24160" h="47183" extrusionOk="0">
                <a:moveTo>
                  <a:pt x="12080" y="47183"/>
                </a:moveTo>
                <a:lnTo>
                  <a:pt x="10020" y="17166"/>
                </a:lnTo>
                <a:lnTo>
                  <a:pt x="4431" y="17166"/>
                </a:lnTo>
                <a:cubicBezTo>
                  <a:pt x="1993" y="17166"/>
                  <a:pt x="0" y="15173"/>
                  <a:pt x="0" y="12738"/>
                </a:cubicBezTo>
                <a:lnTo>
                  <a:pt x="0" y="4431"/>
                </a:lnTo>
                <a:cubicBezTo>
                  <a:pt x="0" y="1994"/>
                  <a:pt x="1993" y="1"/>
                  <a:pt x="4431" y="1"/>
                </a:cubicBezTo>
                <a:lnTo>
                  <a:pt x="19732" y="1"/>
                </a:lnTo>
                <a:cubicBezTo>
                  <a:pt x="22167" y="1"/>
                  <a:pt x="24160" y="1994"/>
                  <a:pt x="24160" y="4431"/>
                </a:cubicBezTo>
                <a:lnTo>
                  <a:pt x="24160" y="12738"/>
                </a:lnTo>
                <a:cubicBezTo>
                  <a:pt x="24160" y="15173"/>
                  <a:pt x="22167" y="17166"/>
                  <a:pt x="19732" y="17166"/>
                </a:cubicBezTo>
                <a:lnTo>
                  <a:pt x="14142" y="17166"/>
                </a:lnTo>
                <a:close/>
              </a:path>
            </a:pathLst>
          </a:custGeom>
          <a:solidFill>
            <a:srgbClr val="E67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1"/>
          <p:cNvSpPr/>
          <p:nvPr/>
        </p:nvSpPr>
        <p:spPr>
          <a:xfrm>
            <a:off x="5163946" y="1439746"/>
            <a:ext cx="614300" cy="402920"/>
          </a:xfrm>
          <a:custGeom>
            <a:avLst/>
            <a:gdLst/>
            <a:ahLst/>
            <a:cxnLst/>
            <a:rect l="l" t="t" r="r" b="b"/>
            <a:pathLst>
              <a:path w="21212" h="13913" extrusionOk="0">
                <a:moveTo>
                  <a:pt x="2971" y="0"/>
                </a:moveTo>
                <a:cubicBezTo>
                  <a:pt x="1324" y="0"/>
                  <a:pt x="1" y="1324"/>
                  <a:pt x="1" y="2971"/>
                </a:cubicBezTo>
                <a:lnTo>
                  <a:pt x="1" y="10943"/>
                </a:lnTo>
                <a:cubicBezTo>
                  <a:pt x="1" y="12589"/>
                  <a:pt x="1324" y="13913"/>
                  <a:pt x="2971" y="13913"/>
                </a:cubicBezTo>
                <a:lnTo>
                  <a:pt x="18241" y="13913"/>
                </a:lnTo>
                <a:cubicBezTo>
                  <a:pt x="19887" y="13913"/>
                  <a:pt x="21211" y="12589"/>
                  <a:pt x="21211" y="10943"/>
                </a:cubicBezTo>
                <a:lnTo>
                  <a:pt x="21211" y="2971"/>
                </a:lnTo>
                <a:cubicBezTo>
                  <a:pt x="21211" y="1324"/>
                  <a:pt x="19887" y="0"/>
                  <a:pt x="18241"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a:solidFill>
                  <a:srgbClr val="005681"/>
                </a:solidFill>
                <a:latin typeface="Poppins SemiBold" panose="00000500000000000000"/>
                <a:ea typeface="Poppins SemiBold" panose="00000500000000000000"/>
                <a:cs typeface="Poppins SemiBold" panose="00000500000000000000"/>
                <a:sym typeface="Poppins SemiBold" panose="00000500000000000000"/>
              </a:rPr>
              <a:t>03</a:t>
            </a:r>
            <a:endParaRPr sz="2300">
              <a:solidFill>
                <a:srgbClr val="005681"/>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607" name="Google Shape;607;p51"/>
          <p:cNvSpPr/>
          <p:nvPr/>
        </p:nvSpPr>
        <p:spPr>
          <a:xfrm>
            <a:off x="6919454" y="1392597"/>
            <a:ext cx="699674" cy="1366420"/>
          </a:xfrm>
          <a:custGeom>
            <a:avLst/>
            <a:gdLst/>
            <a:ahLst/>
            <a:cxnLst/>
            <a:rect l="l" t="t" r="r" b="b"/>
            <a:pathLst>
              <a:path w="24160" h="47183" extrusionOk="0">
                <a:moveTo>
                  <a:pt x="12080" y="47183"/>
                </a:moveTo>
                <a:lnTo>
                  <a:pt x="10020" y="17166"/>
                </a:lnTo>
                <a:lnTo>
                  <a:pt x="4431" y="17166"/>
                </a:lnTo>
                <a:cubicBezTo>
                  <a:pt x="1993" y="17166"/>
                  <a:pt x="0" y="15173"/>
                  <a:pt x="0" y="12738"/>
                </a:cubicBezTo>
                <a:lnTo>
                  <a:pt x="0" y="4431"/>
                </a:lnTo>
                <a:cubicBezTo>
                  <a:pt x="0" y="1994"/>
                  <a:pt x="1993" y="1"/>
                  <a:pt x="4431" y="1"/>
                </a:cubicBezTo>
                <a:lnTo>
                  <a:pt x="19732" y="1"/>
                </a:lnTo>
                <a:cubicBezTo>
                  <a:pt x="22167" y="1"/>
                  <a:pt x="24160" y="1994"/>
                  <a:pt x="24160" y="4431"/>
                </a:cubicBezTo>
                <a:lnTo>
                  <a:pt x="24160" y="12738"/>
                </a:lnTo>
                <a:cubicBezTo>
                  <a:pt x="24160" y="15173"/>
                  <a:pt x="22167" y="17166"/>
                  <a:pt x="19732" y="17166"/>
                </a:cubicBezTo>
                <a:lnTo>
                  <a:pt x="14142" y="17166"/>
                </a:lnTo>
                <a:close/>
              </a:path>
            </a:pathLst>
          </a:custGeom>
          <a:solidFill>
            <a:srgbClr val="E67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1"/>
          <p:cNvSpPr/>
          <p:nvPr/>
        </p:nvSpPr>
        <p:spPr>
          <a:xfrm>
            <a:off x="6962143" y="1439746"/>
            <a:ext cx="614300" cy="402920"/>
          </a:xfrm>
          <a:custGeom>
            <a:avLst/>
            <a:gdLst/>
            <a:ahLst/>
            <a:cxnLst/>
            <a:rect l="l" t="t" r="r" b="b"/>
            <a:pathLst>
              <a:path w="21212" h="13913" extrusionOk="0">
                <a:moveTo>
                  <a:pt x="2971" y="0"/>
                </a:moveTo>
                <a:cubicBezTo>
                  <a:pt x="1324" y="0"/>
                  <a:pt x="1" y="1324"/>
                  <a:pt x="1" y="2971"/>
                </a:cubicBezTo>
                <a:lnTo>
                  <a:pt x="1" y="10943"/>
                </a:lnTo>
                <a:cubicBezTo>
                  <a:pt x="1" y="12589"/>
                  <a:pt x="1324" y="13913"/>
                  <a:pt x="2971" y="13913"/>
                </a:cubicBezTo>
                <a:lnTo>
                  <a:pt x="18241" y="13913"/>
                </a:lnTo>
                <a:cubicBezTo>
                  <a:pt x="19887" y="13913"/>
                  <a:pt x="21211" y="12589"/>
                  <a:pt x="21211" y="10943"/>
                </a:cubicBezTo>
                <a:lnTo>
                  <a:pt x="21211" y="2971"/>
                </a:lnTo>
                <a:cubicBezTo>
                  <a:pt x="21211" y="1324"/>
                  <a:pt x="19887" y="0"/>
                  <a:pt x="18241"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a:solidFill>
                  <a:srgbClr val="005681"/>
                </a:solidFill>
                <a:latin typeface="Poppins SemiBold" panose="00000500000000000000"/>
                <a:ea typeface="Poppins SemiBold" panose="00000500000000000000"/>
                <a:cs typeface="Poppins SemiBold" panose="00000500000000000000"/>
                <a:sym typeface="Poppins SemiBold" panose="00000500000000000000"/>
              </a:rPr>
              <a:t>04</a:t>
            </a:r>
            <a:endParaRPr sz="2300">
              <a:solidFill>
                <a:srgbClr val="005681"/>
              </a:solidFill>
              <a:latin typeface="Poppins SemiBold" panose="00000500000000000000"/>
              <a:ea typeface="Poppins SemiBold" panose="00000500000000000000"/>
              <a:cs typeface="Poppins SemiBold" panose="00000500000000000000"/>
              <a:sym typeface="Poppins SemiBold" panose="00000500000000000000"/>
            </a:endParaRPr>
          </a:p>
        </p:txBody>
      </p:sp>
      <p:sp>
        <p:nvSpPr>
          <p:cNvPr id="609" name="Google Shape;609;p51"/>
          <p:cNvSpPr/>
          <p:nvPr/>
        </p:nvSpPr>
        <p:spPr>
          <a:xfrm>
            <a:off x="6940075" y="-790750"/>
            <a:ext cx="1490700" cy="1490700"/>
          </a:xfrm>
          <a:prstGeom prst="ellipse">
            <a:avLst/>
          </a:prstGeom>
          <a:gradFill>
            <a:gsLst>
              <a:gs pos="0">
                <a:srgbClr val="005681"/>
              </a:gs>
              <a:gs pos="100000">
                <a:srgbClr val="00CC6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1"/>
          <p:cNvSpPr/>
          <p:nvPr/>
        </p:nvSpPr>
        <p:spPr>
          <a:xfrm>
            <a:off x="7936500" y="22075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Изображение 1"/>
          <p:cNvPicPr>
            <a:picLocks noChangeAspect="1"/>
          </p:cNvPicPr>
          <p:nvPr/>
        </p:nvPicPr>
        <p:blipFill>
          <a:blip r:embed="rId4"/>
          <a:stretch>
            <a:fillRect/>
          </a:stretch>
        </p:blipFill>
        <p:spPr>
          <a:xfrm>
            <a:off x="8070850" y="344170"/>
            <a:ext cx="410845" cy="391795"/>
          </a:xfrm>
          <a:prstGeom prst="rect">
            <a:avLst/>
          </a:prstGeom>
        </p:spPr>
      </p:pic>
    </p:spTree>
  </p:cSld>
  <p:clrMapOvr>
    <a:overrideClrMapping bg1="lt1" tx1="dk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6" name="Google Shape;886;p65"/>
          <p:cNvSpPr/>
          <p:nvPr/>
        </p:nvSpPr>
        <p:spPr>
          <a:xfrm>
            <a:off x="6289685" y="1391766"/>
            <a:ext cx="537247" cy="48385"/>
          </a:xfrm>
          <a:custGeom>
            <a:avLst/>
            <a:gdLst/>
            <a:ahLst/>
            <a:cxnLst/>
            <a:rect l="l" t="t" r="r" b="b"/>
            <a:pathLst>
              <a:path w="7395" h="666" extrusionOk="0">
                <a:moveTo>
                  <a:pt x="7062" y="665"/>
                </a:moveTo>
                <a:lnTo>
                  <a:pt x="333" y="665"/>
                </a:lnTo>
                <a:cubicBezTo>
                  <a:pt x="149" y="665"/>
                  <a:pt x="1" y="517"/>
                  <a:pt x="1" y="333"/>
                </a:cubicBezTo>
                <a:lnTo>
                  <a:pt x="1" y="333"/>
                </a:lnTo>
                <a:cubicBezTo>
                  <a:pt x="1" y="149"/>
                  <a:pt x="149" y="1"/>
                  <a:pt x="333" y="1"/>
                </a:cubicBezTo>
                <a:lnTo>
                  <a:pt x="7062" y="1"/>
                </a:lnTo>
                <a:cubicBezTo>
                  <a:pt x="7246" y="1"/>
                  <a:pt x="7394" y="149"/>
                  <a:pt x="7394" y="333"/>
                </a:cubicBezTo>
                <a:lnTo>
                  <a:pt x="7394" y="333"/>
                </a:lnTo>
                <a:cubicBezTo>
                  <a:pt x="7394" y="517"/>
                  <a:pt x="7244" y="665"/>
                  <a:pt x="7062" y="6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5"/>
          <p:cNvSpPr/>
          <p:nvPr/>
        </p:nvSpPr>
        <p:spPr>
          <a:xfrm>
            <a:off x="6447333" y="3566874"/>
            <a:ext cx="214826" cy="214681"/>
          </a:xfrm>
          <a:custGeom>
            <a:avLst/>
            <a:gdLst/>
            <a:ahLst/>
            <a:cxnLst/>
            <a:rect l="l" t="t" r="r" b="b"/>
            <a:pathLst>
              <a:path w="2957" h="2955" extrusionOk="0">
                <a:moveTo>
                  <a:pt x="1535" y="1"/>
                </a:moveTo>
                <a:cubicBezTo>
                  <a:pt x="959" y="1"/>
                  <a:pt x="440" y="347"/>
                  <a:pt x="220" y="878"/>
                </a:cubicBezTo>
                <a:cubicBezTo>
                  <a:pt x="1" y="1408"/>
                  <a:pt x="122" y="2020"/>
                  <a:pt x="529" y="2426"/>
                </a:cubicBezTo>
                <a:cubicBezTo>
                  <a:pt x="935" y="2833"/>
                  <a:pt x="1547" y="2955"/>
                  <a:pt x="2077" y="2735"/>
                </a:cubicBezTo>
                <a:cubicBezTo>
                  <a:pt x="2610" y="2515"/>
                  <a:pt x="2957" y="1996"/>
                  <a:pt x="2957" y="1423"/>
                </a:cubicBezTo>
                <a:cubicBezTo>
                  <a:pt x="2957" y="637"/>
                  <a:pt x="2318"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5"/>
          <p:cNvSpPr txBox="1">
            <a:spLocks noGrp="1"/>
          </p:cNvSpPr>
          <p:nvPr>
            <p:ph type="title"/>
          </p:nvPr>
        </p:nvSpPr>
        <p:spPr>
          <a:xfrm>
            <a:off x="2203925" y="397742"/>
            <a:ext cx="5699983" cy="838376"/>
          </a:xfrm>
          <a:prstGeom prst="rect">
            <a:avLst/>
          </a:prstGeom>
          <a:noFill/>
          <a:ln>
            <a:noFill/>
          </a:ln>
        </p:spPr>
        <p:txBody>
          <a:bodyPr spcFirstLastPara="1" wrap="square" lIns="91425" tIns="91425" rIns="91425" bIns="91425" anchor="ctr" anchorCtr="0">
            <a:noAutofit/>
          </a:bodyPr>
          <a:lstStyle/>
          <a:p>
            <a:pPr>
              <a:buClr>
                <a:schemeClr val="dk1"/>
              </a:buClr>
              <a:buSzPts val="3500"/>
              <a:buFont typeface="Bebas Neue" panose="020B0606020202050201"/>
            </a:pPr>
            <a:r>
              <a:rPr lang="ru-RU" sz="4400" b="1" dirty="0" smtClean="0">
                <a:solidFill>
                  <a:srgbClr val="E67316"/>
                </a:solidFill>
                <a:latin typeface="Century Gothic" panose="020B0502020202020204" pitchFamily="34" charset="0"/>
              </a:rPr>
              <a:t>«Дай Лапу»</a:t>
            </a:r>
            <a:endParaRPr sz="4400" b="1" dirty="0">
              <a:solidFill>
                <a:srgbClr val="E67316"/>
              </a:solidFill>
              <a:latin typeface="Century Gothic" panose="020B0502020202020204" pitchFamily="34" charset="0"/>
            </a:endParaRPr>
          </a:p>
        </p:txBody>
      </p:sp>
      <p:sp>
        <p:nvSpPr>
          <p:cNvPr id="893" name="Google Shape;893;p65"/>
          <p:cNvSpPr/>
          <p:nvPr/>
        </p:nvSpPr>
        <p:spPr>
          <a:xfrm>
            <a:off x="-777475" y="-146215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5"/>
          <p:cNvSpPr/>
          <p:nvPr/>
        </p:nvSpPr>
        <p:spPr>
          <a:xfrm>
            <a:off x="-308275" y="915125"/>
            <a:ext cx="1490700" cy="14907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Скругленный прямоугольник 3"/>
          <p:cNvSpPr/>
          <p:nvPr/>
        </p:nvSpPr>
        <p:spPr>
          <a:xfrm>
            <a:off x="1182425" y="1713522"/>
            <a:ext cx="3724979" cy="2472397"/>
          </a:xfrm>
          <a:prstGeom prst="round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Скругленный прямоугольник 7"/>
          <p:cNvSpPr/>
          <p:nvPr/>
        </p:nvSpPr>
        <p:spPr>
          <a:xfrm>
            <a:off x="5186641" y="1713522"/>
            <a:ext cx="3724979" cy="2472397"/>
          </a:xfrm>
          <a:prstGeom prst="round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6" name="Google Shape;886;p65"/>
          <p:cNvSpPr/>
          <p:nvPr/>
        </p:nvSpPr>
        <p:spPr>
          <a:xfrm>
            <a:off x="6289685" y="1391766"/>
            <a:ext cx="537247" cy="48385"/>
          </a:xfrm>
          <a:custGeom>
            <a:avLst/>
            <a:gdLst/>
            <a:ahLst/>
            <a:cxnLst/>
            <a:rect l="l" t="t" r="r" b="b"/>
            <a:pathLst>
              <a:path w="7395" h="666" extrusionOk="0">
                <a:moveTo>
                  <a:pt x="7062" y="665"/>
                </a:moveTo>
                <a:lnTo>
                  <a:pt x="333" y="665"/>
                </a:lnTo>
                <a:cubicBezTo>
                  <a:pt x="149" y="665"/>
                  <a:pt x="1" y="517"/>
                  <a:pt x="1" y="333"/>
                </a:cubicBezTo>
                <a:lnTo>
                  <a:pt x="1" y="333"/>
                </a:lnTo>
                <a:cubicBezTo>
                  <a:pt x="1" y="149"/>
                  <a:pt x="149" y="1"/>
                  <a:pt x="333" y="1"/>
                </a:cubicBezTo>
                <a:lnTo>
                  <a:pt x="7062" y="1"/>
                </a:lnTo>
                <a:cubicBezTo>
                  <a:pt x="7246" y="1"/>
                  <a:pt x="7394" y="149"/>
                  <a:pt x="7394" y="333"/>
                </a:cubicBezTo>
                <a:lnTo>
                  <a:pt x="7394" y="333"/>
                </a:lnTo>
                <a:cubicBezTo>
                  <a:pt x="7394" y="517"/>
                  <a:pt x="7244" y="665"/>
                  <a:pt x="7062" y="6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5"/>
          <p:cNvSpPr/>
          <p:nvPr/>
        </p:nvSpPr>
        <p:spPr>
          <a:xfrm>
            <a:off x="6447333" y="3566874"/>
            <a:ext cx="214826" cy="214681"/>
          </a:xfrm>
          <a:custGeom>
            <a:avLst/>
            <a:gdLst/>
            <a:ahLst/>
            <a:cxnLst/>
            <a:rect l="l" t="t" r="r" b="b"/>
            <a:pathLst>
              <a:path w="2957" h="2955" extrusionOk="0">
                <a:moveTo>
                  <a:pt x="1535" y="1"/>
                </a:moveTo>
                <a:cubicBezTo>
                  <a:pt x="959" y="1"/>
                  <a:pt x="440" y="347"/>
                  <a:pt x="220" y="878"/>
                </a:cubicBezTo>
                <a:cubicBezTo>
                  <a:pt x="1" y="1408"/>
                  <a:pt x="122" y="2020"/>
                  <a:pt x="529" y="2426"/>
                </a:cubicBezTo>
                <a:cubicBezTo>
                  <a:pt x="935" y="2833"/>
                  <a:pt x="1547" y="2955"/>
                  <a:pt x="2077" y="2735"/>
                </a:cubicBezTo>
                <a:cubicBezTo>
                  <a:pt x="2610" y="2515"/>
                  <a:pt x="2957" y="1996"/>
                  <a:pt x="2957" y="1423"/>
                </a:cubicBezTo>
                <a:cubicBezTo>
                  <a:pt x="2957" y="637"/>
                  <a:pt x="2318"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5"/>
          <p:cNvSpPr txBox="1">
            <a:spLocks noGrp="1"/>
          </p:cNvSpPr>
          <p:nvPr>
            <p:ph type="title"/>
          </p:nvPr>
        </p:nvSpPr>
        <p:spPr>
          <a:xfrm>
            <a:off x="2429605" y="406400"/>
            <a:ext cx="5521389" cy="838376"/>
          </a:xfrm>
          <a:prstGeom prst="rect">
            <a:avLst/>
          </a:prstGeom>
          <a:noFill/>
          <a:ln>
            <a:noFill/>
          </a:ln>
        </p:spPr>
        <p:txBody>
          <a:bodyPr spcFirstLastPara="1" wrap="square" lIns="91425" tIns="91425" rIns="91425" bIns="91425" anchor="ctr" anchorCtr="0">
            <a:noAutofit/>
          </a:bodyPr>
          <a:lstStyle/>
          <a:p>
            <a:pPr>
              <a:buClr>
                <a:schemeClr val="dk1"/>
              </a:buClr>
              <a:buSzPts val="3500"/>
              <a:buFont typeface="Bebas Neue" panose="020B0606020202050201"/>
            </a:pPr>
            <a:r>
              <a:rPr lang="ru-RU" sz="4400" b="1" dirty="0" smtClean="0">
                <a:solidFill>
                  <a:srgbClr val="E67316"/>
                </a:solidFill>
                <a:latin typeface="Century Gothic" panose="020B0502020202020204" pitchFamily="34" charset="0"/>
              </a:rPr>
              <a:t>«</a:t>
            </a:r>
            <a:r>
              <a:rPr lang="ru-RU" sz="4400" b="1" dirty="0" err="1" smtClean="0">
                <a:solidFill>
                  <a:srgbClr val="E67316"/>
                </a:solidFill>
                <a:latin typeface="Century Gothic" panose="020B0502020202020204" pitchFamily="34" charset="0"/>
              </a:rPr>
              <a:t>Котариум</a:t>
            </a:r>
            <a:r>
              <a:rPr lang="ru-RU" sz="4400" b="1" dirty="0" smtClean="0">
                <a:solidFill>
                  <a:srgbClr val="E67316"/>
                </a:solidFill>
                <a:latin typeface="Century Gothic" panose="020B0502020202020204" pitchFamily="34" charset="0"/>
              </a:rPr>
              <a:t>»</a:t>
            </a:r>
            <a:endParaRPr sz="4400" b="1" dirty="0">
              <a:solidFill>
                <a:srgbClr val="E67316"/>
              </a:solidFill>
              <a:latin typeface="Century Gothic" panose="020B0502020202020204" pitchFamily="34" charset="0"/>
            </a:endParaRPr>
          </a:p>
        </p:txBody>
      </p:sp>
      <p:sp>
        <p:nvSpPr>
          <p:cNvPr id="893" name="Google Shape;893;p65"/>
          <p:cNvSpPr/>
          <p:nvPr/>
        </p:nvSpPr>
        <p:spPr>
          <a:xfrm>
            <a:off x="-777475" y="-146215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5"/>
          <p:cNvSpPr/>
          <p:nvPr/>
        </p:nvSpPr>
        <p:spPr>
          <a:xfrm>
            <a:off x="-308275" y="915125"/>
            <a:ext cx="1490700" cy="1490700"/>
          </a:xfrm>
          <a:prstGeom prst="ellipse">
            <a:avLst/>
          </a:prstGeom>
          <a:gradFill>
            <a:gsLst>
              <a:gs pos="0">
                <a:srgbClr val="00CC66"/>
              </a:gs>
              <a:gs pos="100000">
                <a:srgbClr val="00568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Рисунок 1"/>
          <p:cNvPicPr>
            <a:picLocks noChangeAspect="1"/>
          </p:cNvPicPr>
          <p:nvPr/>
        </p:nvPicPr>
        <p:blipFill>
          <a:blip r:embed="rId3"/>
          <a:stretch>
            <a:fillRect/>
          </a:stretch>
        </p:blipFill>
        <p:spPr>
          <a:xfrm>
            <a:off x="1182425" y="1608753"/>
            <a:ext cx="3722574" cy="2544440"/>
          </a:xfrm>
          <a:prstGeom prst="rect">
            <a:avLst/>
          </a:prstGeom>
        </p:spPr>
      </p:pic>
      <p:pic>
        <p:nvPicPr>
          <p:cNvPr id="3" name="Рисунок 2"/>
          <p:cNvPicPr>
            <a:picLocks noChangeAspect="1"/>
          </p:cNvPicPr>
          <p:nvPr/>
        </p:nvPicPr>
        <p:blipFill>
          <a:blip r:embed="rId4"/>
          <a:stretch>
            <a:fillRect/>
          </a:stretch>
        </p:blipFill>
        <p:spPr>
          <a:xfrm>
            <a:off x="5201045" y="1608753"/>
            <a:ext cx="3722991" cy="2544440"/>
          </a:xfrm>
          <a:prstGeom prst="rect">
            <a:avLst/>
          </a:prstGeom>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Computer Science &amp; Mathematics Major For College: Mathematics by Slidesgo">
  <a:themeElements>
    <a:clrScheme name="Simple Light">
      <a:dk1>
        <a:srgbClr val="FFFFFF"/>
      </a:dk1>
      <a:lt1>
        <a:srgbClr val="F3F3F3"/>
      </a:lt1>
      <a:dk2>
        <a:srgbClr val="666666"/>
      </a:dk2>
      <a:lt2>
        <a:srgbClr val="D149CE"/>
      </a:lt2>
      <a:accent1>
        <a:srgbClr val="43309F"/>
      </a:accent1>
      <a:accent2>
        <a:srgbClr val="000000"/>
      </a:accent2>
      <a:accent3>
        <a:srgbClr val="FFFFFF"/>
      </a:accent3>
      <a:accent4>
        <a:srgbClr val="FFFFFF"/>
      </a:accent4>
      <a:accent5>
        <a:srgbClr val="FFFFFF"/>
      </a:accent5>
      <a:accent6>
        <a:srgbClr val="FFFFFF"/>
      </a:accent6>
      <a:hlink>
        <a:srgbClr val="66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imple Light">
    <a:dk1>
      <a:srgbClr val="FFFFFF"/>
    </a:dk1>
    <a:lt1>
      <a:srgbClr val="F3F3F3"/>
    </a:lt1>
    <a:dk2>
      <a:srgbClr val="666666"/>
    </a:dk2>
    <a:lt2>
      <a:srgbClr val="D149CE"/>
    </a:lt2>
    <a:accent1>
      <a:srgbClr val="43309F"/>
    </a:accent1>
    <a:accent2>
      <a:srgbClr val="000000"/>
    </a:accent2>
    <a:accent3>
      <a:srgbClr val="FFFFFF"/>
    </a:accent3>
    <a:accent4>
      <a:srgbClr val="FFFFFF"/>
    </a:accent4>
    <a:accent5>
      <a:srgbClr val="FFFFFF"/>
    </a:accent5>
    <a:accent6>
      <a:srgbClr val="FFFFFF"/>
    </a:accent6>
    <a:hlink>
      <a:srgbClr val="666666"/>
    </a:hlink>
    <a:folHlink>
      <a:srgbClr val="0097A7"/>
    </a:folHlink>
  </a:clrScheme>
</a:themeOverride>
</file>

<file path=docProps/app.xml><?xml version="1.0" encoding="utf-8"?>
<Properties xmlns="http://schemas.openxmlformats.org/officeDocument/2006/extended-properties" xmlns:vt="http://schemas.openxmlformats.org/officeDocument/2006/docPropsVTypes">
  <TotalTime>125</TotalTime>
  <Words>1423</Words>
  <Application>Microsoft Office PowerPoint</Application>
  <PresentationFormat>Экран (16:9)</PresentationFormat>
  <Paragraphs>280</Paragraphs>
  <Slides>41</Slides>
  <Notes>39</Notes>
  <HiddenSlides>27</HiddenSlides>
  <MMClips>0</MMClips>
  <ScaleCrop>false</ScaleCrop>
  <HeadingPairs>
    <vt:vector size="6" baseType="variant">
      <vt:variant>
        <vt:lpstr>Использованные шрифты</vt:lpstr>
      </vt:variant>
      <vt:variant>
        <vt:i4>8</vt:i4>
      </vt:variant>
      <vt:variant>
        <vt:lpstr>Тема</vt:lpstr>
      </vt:variant>
      <vt:variant>
        <vt:i4>2</vt:i4>
      </vt:variant>
      <vt:variant>
        <vt:lpstr>Заголовки слайдов</vt:lpstr>
      </vt:variant>
      <vt:variant>
        <vt:i4>41</vt:i4>
      </vt:variant>
    </vt:vector>
  </HeadingPairs>
  <TitlesOfParts>
    <vt:vector size="51" baseType="lpstr">
      <vt:lpstr>Century Gothic</vt:lpstr>
      <vt:lpstr>Arial</vt:lpstr>
      <vt:lpstr>Poppins</vt:lpstr>
      <vt:lpstr>Bebas Neue</vt:lpstr>
      <vt:lpstr>Calibri Light</vt:lpstr>
      <vt:lpstr>Poppins SemiBold</vt:lpstr>
      <vt:lpstr>PT Sans</vt:lpstr>
      <vt:lpstr>Calibri</vt:lpstr>
      <vt:lpstr>Computer Science &amp; Mathematics Major For College: Mathematics by Slidesgo</vt:lpstr>
      <vt:lpstr>Тема Office</vt:lpstr>
      <vt:lpstr>Презентация PowerPoint</vt:lpstr>
      <vt:lpstr>Презентация PowerPoint</vt:lpstr>
      <vt:lpstr>Конкурс социальных инициатив  «Твори добро» </vt:lpstr>
      <vt:lpstr>Цель проекта</vt:lpstr>
      <vt:lpstr>Направления волонтерской деятельности</vt:lpstr>
      <vt:lpstr>01</vt:lpstr>
      <vt:lpstr>Этапы реализации</vt:lpstr>
      <vt:lpstr>«Дай Лапу»</vt:lpstr>
      <vt:lpstr>«Котариум»</vt:lpstr>
      <vt:lpstr>«Благо Дарю»</vt:lpstr>
      <vt:lpstr>«Благо Дарю»</vt:lpstr>
      <vt:lpstr>Презентация PowerPoint</vt:lpstr>
      <vt:lpstr>Презентация PowerPoint</vt:lpstr>
      <vt:lpstr>Презентация PowerPoint</vt:lpstr>
      <vt:lpstr>A picture is worth a thousand words</vt:lpstr>
      <vt:lpstr>Introduction</vt:lpstr>
      <vt:lpstr>Mathematics</vt:lpstr>
      <vt:lpstr>Mercury</vt:lpstr>
      <vt:lpstr>Venus</vt:lpstr>
      <vt:lpstr>Introduction to mathematics</vt:lpstr>
      <vt:lpstr>What is discrete mathematics?</vt:lpstr>
      <vt:lpstr>Mercury</vt:lpstr>
      <vt:lpstr>Programming tools</vt:lpstr>
      <vt:lpstr>9h 55m 23s</vt:lpstr>
      <vt:lpstr>Some porcentages</vt:lpstr>
      <vt:lpstr>Mercury</vt:lpstr>
      <vt:lpstr>About linear algebra</vt:lpstr>
      <vt:lpstr>Introduction to number theory</vt:lpstr>
      <vt:lpstr>Mercury</vt:lpstr>
      <vt:lpstr>Mercury</vt:lpstr>
      <vt:lpstr>Graph theory definitions</vt:lpstr>
      <vt:lpstr>Graph theory infographic</vt:lpstr>
      <vt:lpstr>Planar graphs</vt:lpstr>
      <vt:lpstr>Eulerian path and circuits</vt:lpstr>
      <vt:lpstr>Important concepts</vt:lpstr>
      <vt:lpstr>Best colleges in the world</vt:lpstr>
      <vt:lpstr>Desktop software</vt:lpstr>
      <vt:lpstr>Table app</vt:lpstr>
      <vt:lpstr>Susan Bones</vt:lpstr>
      <vt:lpstr>Thanks!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Проект «Название» Конкурс социальный проектов и студенческих инициатив «ИдейКА»</dc:title>
  <dc:creator>User</dc:creator>
  <cp:lastModifiedBy>User</cp:lastModifiedBy>
  <cp:revision>20</cp:revision>
  <dcterms:created xsi:type="dcterms:W3CDTF">2024-09-10T14:57:53Z</dcterms:created>
  <dcterms:modified xsi:type="dcterms:W3CDTF">2024-09-11T13:41:31Z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35BD3137A1C5427CA38688D5AFA9A004_12</vt:lpwstr>
  </property>
  <property fmtid="{D5CDD505-2E9C-101B-9397-08002B2CF9AE}" pid="3" name="KSOProductBuildVer">
    <vt:lpwstr>1049-12.2.0.18165</vt:lpwstr>
  </property>
</Properties>
</file>